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52AA52-9208-AFAD-1474-89F6FA815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4" b="16200"/>
          <a:stretch/>
        </p:blipFill>
        <p:spPr>
          <a:xfrm>
            <a:off x="4380457" y="3353570"/>
            <a:ext cx="3696744" cy="1011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5B8BC8A-A4BF-731F-51AF-7F4B29DCBB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6" b="52179"/>
          <a:stretch/>
        </p:blipFill>
        <p:spPr>
          <a:xfrm>
            <a:off x="3306400" y="1884000"/>
            <a:ext cx="5456600" cy="111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1B5BFB-AC5D-A8BC-5FED-587DA5D1D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32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B8673B-FA8C-4F77-8738-9587F9673D63}"/>
              </a:ext>
            </a:extLst>
          </p:cNvPr>
          <p:cNvSpPr/>
          <p:nvPr/>
        </p:nvSpPr>
        <p:spPr bwMode="white">
          <a:xfrm>
            <a:off x="1131173" y="979005"/>
            <a:ext cx="218975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9A49D5-19C3-C307-4E41-B9CE979975AE}"/>
              </a:ext>
            </a:extLst>
          </p:cNvPr>
          <p:cNvSpPr/>
          <p:nvPr/>
        </p:nvSpPr>
        <p:spPr bwMode="white">
          <a:xfrm>
            <a:off x="1140694" y="2293201"/>
            <a:ext cx="209454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A6BB11-C6E3-C915-CC25-23FE43EDBD40}"/>
              </a:ext>
            </a:extLst>
          </p:cNvPr>
          <p:cNvSpPr/>
          <p:nvPr/>
        </p:nvSpPr>
        <p:spPr bwMode="white">
          <a:xfrm>
            <a:off x="1131173" y="3178855"/>
            <a:ext cx="218975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5582C1-9F68-EC97-CBBB-1BBF26002B7F}"/>
              </a:ext>
            </a:extLst>
          </p:cNvPr>
          <p:cNvSpPr/>
          <p:nvPr/>
        </p:nvSpPr>
        <p:spPr bwMode="white">
          <a:xfrm>
            <a:off x="1112132" y="4054986"/>
            <a:ext cx="257057" cy="209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2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AAD5E4-68FC-C4D9-5E35-1B9D7DE2B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49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3FAA86-5F16-696C-1148-FF6B273112CF}"/>
              </a:ext>
            </a:extLst>
          </p:cNvPr>
          <p:cNvSpPr/>
          <p:nvPr/>
        </p:nvSpPr>
        <p:spPr bwMode="white">
          <a:xfrm>
            <a:off x="1140694" y="2417733"/>
            <a:ext cx="209454" cy="20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C5CE6D-AB78-65C0-D0D5-C8C6B91C2682}"/>
              </a:ext>
            </a:extLst>
          </p:cNvPr>
          <p:cNvSpPr/>
          <p:nvPr/>
        </p:nvSpPr>
        <p:spPr bwMode="white">
          <a:xfrm>
            <a:off x="1131173" y="2846427"/>
            <a:ext cx="218975" cy="20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0F5C1B-482B-A5B8-3470-58754B8C5659}"/>
              </a:ext>
            </a:extLst>
          </p:cNvPr>
          <p:cNvSpPr/>
          <p:nvPr/>
        </p:nvSpPr>
        <p:spPr bwMode="white">
          <a:xfrm>
            <a:off x="1131173" y="3732396"/>
            <a:ext cx="228495" cy="20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DB820E-B5AB-CE7F-AF31-8D5972BB8667}"/>
              </a:ext>
            </a:extLst>
          </p:cNvPr>
          <p:cNvSpPr/>
          <p:nvPr/>
        </p:nvSpPr>
        <p:spPr bwMode="white">
          <a:xfrm>
            <a:off x="1112132" y="4618364"/>
            <a:ext cx="247537" cy="20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2FA026-C6C2-F026-A599-C44152228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172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0DE06E-1087-C81C-CAD4-3911588D325D}"/>
              </a:ext>
            </a:extLst>
          </p:cNvPr>
          <p:cNvSpPr/>
          <p:nvPr/>
        </p:nvSpPr>
        <p:spPr bwMode="white">
          <a:xfrm>
            <a:off x="1143169" y="4014295"/>
            <a:ext cx="188715" cy="19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AE19D6-9788-7111-3F5A-A209ED8D9D3B}"/>
              </a:ext>
            </a:extLst>
          </p:cNvPr>
          <p:cNvSpPr/>
          <p:nvPr/>
        </p:nvSpPr>
        <p:spPr bwMode="white">
          <a:xfrm>
            <a:off x="1114862" y="4448655"/>
            <a:ext cx="226458" cy="19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E406D7-9D35-AD3D-E5A4-2CE43F375765}"/>
              </a:ext>
            </a:extLst>
          </p:cNvPr>
          <p:cNvSpPr/>
          <p:nvPr/>
        </p:nvSpPr>
        <p:spPr bwMode="white">
          <a:xfrm>
            <a:off x="1143169" y="4883016"/>
            <a:ext cx="188715" cy="19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F668A2-E1FD-FBB8-CFC8-9398FB925460}"/>
              </a:ext>
            </a:extLst>
          </p:cNvPr>
          <p:cNvSpPr/>
          <p:nvPr/>
        </p:nvSpPr>
        <p:spPr bwMode="white">
          <a:xfrm>
            <a:off x="1114862" y="5317377"/>
            <a:ext cx="226458" cy="207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7FF8B0-0CCE-58A2-C2D7-EC04DC9699A4}"/>
              </a:ext>
            </a:extLst>
          </p:cNvPr>
          <p:cNvSpPr/>
          <p:nvPr/>
        </p:nvSpPr>
        <p:spPr bwMode="white">
          <a:xfrm>
            <a:off x="1143169" y="5751737"/>
            <a:ext cx="188715" cy="207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9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2023-07-16T10:09:40Z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