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427E06-17EA-7114-A648-22AE703FCB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38" b="12127"/>
          <a:stretch/>
        </p:blipFill>
        <p:spPr>
          <a:xfrm>
            <a:off x="4157300" y="3222942"/>
            <a:ext cx="3754800" cy="981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5B8BC8A-A4BF-731F-51AF-7F4B29DCBB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86" b="52179"/>
          <a:stretch/>
        </p:blipFill>
        <p:spPr>
          <a:xfrm>
            <a:off x="3306400" y="1884000"/>
            <a:ext cx="5456600" cy="1113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336C50-58E7-CC98-032E-9C9545975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3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BB1B099-452C-DCB7-C107-3E935D35D6B4}"/>
              </a:ext>
            </a:extLst>
          </p:cNvPr>
          <p:cNvSpPr/>
          <p:nvPr/>
        </p:nvSpPr>
        <p:spPr bwMode="white">
          <a:xfrm>
            <a:off x="1112132" y="1017576"/>
            <a:ext cx="247537" cy="209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34A6F6E-1B62-4774-B624-FCBDF7D272A2}"/>
              </a:ext>
            </a:extLst>
          </p:cNvPr>
          <p:cNvSpPr/>
          <p:nvPr/>
        </p:nvSpPr>
        <p:spPr bwMode="white">
          <a:xfrm>
            <a:off x="1140694" y="1455960"/>
            <a:ext cx="209454" cy="209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5E697EA-4068-DED0-45E2-23A4DECA7FAB}"/>
              </a:ext>
            </a:extLst>
          </p:cNvPr>
          <p:cNvSpPr/>
          <p:nvPr/>
        </p:nvSpPr>
        <p:spPr bwMode="white">
          <a:xfrm>
            <a:off x="1112132" y="1903874"/>
            <a:ext cx="247537" cy="200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D44C8C2-AC5D-3951-C0BD-0EB24C183189}"/>
              </a:ext>
            </a:extLst>
          </p:cNvPr>
          <p:cNvSpPr/>
          <p:nvPr/>
        </p:nvSpPr>
        <p:spPr bwMode="white">
          <a:xfrm>
            <a:off x="1131173" y="2332728"/>
            <a:ext cx="218975" cy="209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EB92E1A-0F14-499C-9AAB-34307704C6A5}"/>
              </a:ext>
            </a:extLst>
          </p:cNvPr>
          <p:cNvSpPr/>
          <p:nvPr/>
        </p:nvSpPr>
        <p:spPr bwMode="white">
          <a:xfrm>
            <a:off x="1140694" y="2780643"/>
            <a:ext cx="209454" cy="209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4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9687FB-8206-DDA5-904F-B0402B7D4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80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F76F6DC-8825-3905-25FA-41BB2A6F646D}"/>
              </a:ext>
            </a:extLst>
          </p:cNvPr>
          <p:cNvSpPr/>
          <p:nvPr/>
        </p:nvSpPr>
        <p:spPr bwMode="white">
          <a:xfrm>
            <a:off x="1788098" y="1807027"/>
            <a:ext cx="4601815" cy="633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FB7B428-5A90-2BD4-8F8C-8DA7ABF8FAB7}"/>
              </a:ext>
            </a:extLst>
          </p:cNvPr>
          <p:cNvSpPr/>
          <p:nvPr/>
        </p:nvSpPr>
        <p:spPr bwMode="white">
          <a:xfrm>
            <a:off x="1797619" y="2512201"/>
            <a:ext cx="4135095" cy="4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BA53265-9837-937B-4B94-CF7CD6CB40E1}"/>
              </a:ext>
            </a:extLst>
          </p:cNvPr>
          <p:cNvSpPr/>
          <p:nvPr/>
        </p:nvSpPr>
        <p:spPr bwMode="white">
          <a:xfrm>
            <a:off x="1102611" y="3712152"/>
            <a:ext cx="247537" cy="190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706D71D-5884-4896-5B9A-7F971A8C3B33}"/>
              </a:ext>
            </a:extLst>
          </p:cNvPr>
          <p:cNvSpPr/>
          <p:nvPr/>
        </p:nvSpPr>
        <p:spPr bwMode="white">
          <a:xfrm>
            <a:off x="1102611" y="4150218"/>
            <a:ext cx="247537" cy="190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DDF700B-2C21-85A4-ACD5-21F62E5EC67F}"/>
              </a:ext>
            </a:extLst>
          </p:cNvPr>
          <p:cNvSpPr/>
          <p:nvPr/>
        </p:nvSpPr>
        <p:spPr bwMode="white">
          <a:xfrm>
            <a:off x="1074049" y="4569237"/>
            <a:ext cx="276099" cy="25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18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F369A4-AA2F-6148-DF75-A8F4B97CC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36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473532D-829B-AA86-71E8-D15E9239D0EB}"/>
              </a:ext>
            </a:extLst>
          </p:cNvPr>
          <p:cNvSpPr/>
          <p:nvPr/>
        </p:nvSpPr>
        <p:spPr bwMode="white">
          <a:xfrm>
            <a:off x="2854413" y="2351730"/>
            <a:ext cx="533157" cy="238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971D0D-6EFB-7F33-6C61-D7B6885834E4}"/>
              </a:ext>
            </a:extLst>
          </p:cNvPr>
          <p:cNvSpPr/>
          <p:nvPr/>
        </p:nvSpPr>
        <p:spPr bwMode="white">
          <a:xfrm>
            <a:off x="3920727" y="3638254"/>
            <a:ext cx="685487" cy="409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39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BAB8E1-899C-A434-E4BE-2D1E49D11A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2" y="588600"/>
            <a:ext cx="11520000" cy="4336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CFC3991-0D7C-36E1-6638-003564CA37BF}"/>
              </a:ext>
            </a:extLst>
          </p:cNvPr>
          <p:cNvSpPr/>
          <p:nvPr/>
        </p:nvSpPr>
        <p:spPr bwMode="white">
          <a:xfrm>
            <a:off x="1381441" y="979322"/>
            <a:ext cx="609322" cy="409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9113A4-8852-5A68-D9F9-729A59A3465B}"/>
              </a:ext>
            </a:extLst>
          </p:cNvPr>
          <p:cNvSpPr/>
          <p:nvPr/>
        </p:nvSpPr>
        <p:spPr bwMode="white">
          <a:xfrm>
            <a:off x="3485507" y="2437383"/>
            <a:ext cx="466512" cy="409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631D48E-E521-F062-9002-E6C5CE7A5CEC}"/>
              </a:ext>
            </a:extLst>
          </p:cNvPr>
          <p:cNvSpPr/>
          <p:nvPr/>
        </p:nvSpPr>
        <p:spPr bwMode="white">
          <a:xfrm>
            <a:off x="4675590" y="3885914"/>
            <a:ext cx="656925" cy="409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03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2023-07-16T10:08:39Z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