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FFF35E-DA8F-5C95-F0F7-6B51EFC5E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82" b="20233"/>
          <a:stretch/>
        </p:blipFill>
        <p:spPr>
          <a:xfrm>
            <a:off x="3995829" y="3440656"/>
            <a:ext cx="3939857" cy="811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10A4708-1B03-2B62-C9C3-A1DC98E6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47" b="56800"/>
          <a:stretch/>
        </p:blipFill>
        <p:spPr>
          <a:xfrm>
            <a:off x="3582172" y="1949314"/>
            <a:ext cx="4941342" cy="109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EA6082-FD0E-F21F-34D0-097A46EEA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3" y="893400"/>
            <a:ext cx="11520000" cy="1629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716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CE87B0-0607-9041-81D1-FC112E9FF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1494543" cy="608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610DD0-9BBB-4125-D7F8-F05C8FDA2A91}"/>
              </a:ext>
            </a:extLst>
          </p:cNvPr>
          <p:cNvSpPr/>
          <p:nvPr/>
        </p:nvSpPr>
        <p:spPr bwMode="white">
          <a:xfrm>
            <a:off x="2141858" y="3898886"/>
            <a:ext cx="1520881" cy="442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BC4833-E3E4-AA48-EF84-53A59490DCF4}"/>
              </a:ext>
            </a:extLst>
          </p:cNvPr>
          <p:cNvSpPr/>
          <p:nvPr/>
        </p:nvSpPr>
        <p:spPr bwMode="white">
          <a:xfrm>
            <a:off x="5795572" y="3909772"/>
            <a:ext cx="1743414" cy="431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DD48ED-6F03-680D-8D9A-1E8ACC517EB3}"/>
              </a:ext>
            </a:extLst>
          </p:cNvPr>
          <p:cNvSpPr/>
          <p:nvPr/>
        </p:nvSpPr>
        <p:spPr bwMode="white">
          <a:xfrm>
            <a:off x="9671818" y="3898885"/>
            <a:ext cx="2062981" cy="61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34A8DF-CF91-92E4-9EC7-11EDA41CD107}"/>
              </a:ext>
            </a:extLst>
          </p:cNvPr>
          <p:cNvSpPr/>
          <p:nvPr/>
        </p:nvSpPr>
        <p:spPr bwMode="white">
          <a:xfrm>
            <a:off x="2294415" y="5381702"/>
            <a:ext cx="1368324" cy="62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83BC6C-1EB9-AD8A-F2BD-1D068B7988C1}"/>
              </a:ext>
            </a:extLst>
          </p:cNvPr>
          <p:cNvSpPr/>
          <p:nvPr/>
        </p:nvSpPr>
        <p:spPr bwMode="white">
          <a:xfrm>
            <a:off x="5904430" y="5381701"/>
            <a:ext cx="1634556" cy="453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5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1D2FA3-7C71-FBBC-C966-89B7714F3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9" y="664800"/>
            <a:ext cx="11520000" cy="3523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8C6032-2051-BC77-BC65-B0EB4D1F65B4}"/>
              </a:ext>
            </a:extLst>
          </p:cNvPr>
          <p:cNvSpPr/>
          <p:nvPr/>
        </p:nvSpPr>
        <p:spPr bwMode="white">
          <a:xfrm>
            <a:off x="2642229" y="1617116"/>
            <a:ext cx="637884" cy="40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099DED-05C9-942C-7577-A7D89307B894}"/>
              </a:ext>
            </a:extLst>
          </p:cNvPr>
          <p:cNvSpPr/>
          <p:nvPr/>
        </p:nvSpPr>
        <p:spPr bwMode="white">
          <a:xfrm>
            <a:off x="6317204" y="1617116"/>
            <a:ext cx="933024" cy="40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ED3102-B97D-9F7C-3ABA-328DBBEB314E}"/>
              </a:ext>
            </a:extLst>
          </p:cNvPr>
          <p:cNvSpPr/>
          <p:nvPr/>
        </p:nvSpPr>
        <p:spPr bwMode="white">
          <a:xfrm>
            <a:off x="10201633" y="1617116"/>
            <a:ext cx="771173" cy="60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7EAF72-149A-0EDB-86CB-A78740540235}"/>
              </a:ext>
            </a:extLst>
          </p:cNvPr>
          <p:cNvSpPr/>
          <p:nvPr/>
        </p:nvSpPr>
        <p:spPr bwMode="white">
          <a:xfrm>
            <a:off x="2385171" y="3102729"/>
            <a:ext cx="1104396" cy="5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40A696-EE4C-675F-9276-DAA67F76EB01}"/>
              </a:ext>
            </a:extLst>
          </p:cNvPr>
          <p:cNvSpPr/>
          <p:nvPr/>
        </p:nvSpPr>
        <p:spPr bwMode="white">
          <a:xfrm>
            <a:off x="6231518" y="3102729"/>
            <a:ext cx="1323371" cy="60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4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64A43A-4DF5-E18F-4779-11E2982FC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" y="479743"/>
            <a:ext cx="11520000" cy="4763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7FAA88-4B1B-7372-6406-7BB5D04FB907}"/>
              </a:ext>
            </a:extLst>
          </p:cNvPr>
          <p:cNvSpPr/>
          <p:nvPr/>
        </p:nvSpPr>
        <p:spPr bwMode="white">
          <a:xfrm>
            <a:off x="671451" y="1680028"/>
            <a:ext cx="209454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0A986E-10C9-CFF3-61C2-E9F307028652}"/>
              </a:ext>
            </a:extLst>
          </p:cNvPr>
          <p:cNvSpPr/>
          <p:nvPr/>
        </p:nvSpPr>
        <p:spPr bwMode="white">
          <a:xfrm>
            <a:off x="3622856" y="1680028"/>
            <a:ext cx="257057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28263E-7DDB-0AD0-EC68-F08560C1F57D}"/>
              </a:ext>
            </a:extLst>
          </p:cNvPr>
          <p:cNvSpPr/>
          <p:nvPr/>
        </p:nvSpPr>
        <p:spPr bwMode="white">
          <a:xfrm>
            <a:off x="671451" y="3289934"/>
            <a:ext cx="209454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30458A-34C7-9D4E-29A6-90DF55DFB78D}"/>
              </a:ext>
            </a:extLst>
          </p:cNvPr>
          <p:cNvSpPr/>
          <p:nvPr/>
        </p:nvSpPr>
        <p:spPr bwMode="white">
          <a:xfrm>
            <a:off x="661930" y="3823395"/>
            <a:ext cx="228495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03BB09-DB9B-C76A-ED43-03F21E948A81}"/>
              </a:ext>
            </a:extLst>
          </p:cNvPr>
          <p:cNvSpPr/>
          <p:nvPr/>
        </p:nvSpPr>
        <p:spPr bwMode="white">
          <a:xfrm>
            <a:off x="642889" y="4356855"/>
            <a:ext cx="257057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0C0044-9551-323D-58CD-421F387396C3}"/>
              </a:ext>
            </a:extLst>
          </p:cNvPr>
          <p:cNvSpPr/>
          <p:nvPr/>
        </p:nvSpPr>
        <p:spPr bwMode="white">
          <a:xfrm>
            <a:off x="661930" y="4899841"/>
            <a:ext cx="218975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1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2023-07-16T09:41:11Z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