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6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7A13AB-7418-13A4-50D1-5574FA0D7D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37" b="16008"/>
          <a:stretch/>
        </p:blipFill>
        <p:spPr>
          <a:xfrm>
            <a:off x="4208100" y="3320915"/>
            <a:ext cx="3689486" cy="861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310A4708-1B03-2B62-C9C3-A1DC98E60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47" b="56800"/>
          <a:stretch/>
        </p:blipFill>
        <p:spPr>
          <a:xfrm>
            <a:off x="3582172" y="1949314"/>
            <a:ext cx="4941342" cy="1098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507C35-9481-EEAE-084D-0A41FCEA24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52545"/>
            <a:ext cx="11483657" cy="6297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9637DE8-6A23-F438-2310-DFF57891053F}"/>
              </a:ext>
            </a:extLst>
          </p:cNvPr>
          <p:cNvSpPr/>
          <p:nvPr/>
        </p:nvSpPr>
        <p:spPr bwMode="white">
          <a:xfrm>
            <a:off x="1063113" y="3811562"/>
            <a:ext cx="290672" cy="334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3338EDA-A72E-30AF-A61E-E8DAED875818}"/>
              </a:ext>
            </a:extLst>
          </p:cNvPr>
          <p:cNvSpPr/>
          <p:nvPr/>
        </p:nvSpPr>
        <p:spPr bwMode="white">
          <a:xfrm>
            <a:off x="1071794" y="4406833"/>
            <a:ext cx="278035" cy="319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E20ED35-0507-D2DC-BE7D-39B53A35DDC0}"/>
              </a:ext>
            </a:extLst>
          </p:cNvPr>
          <p:cNvSpPr/>
          <p:nvPr/>
        </p:nvSpPr>
        <p:spPr bwMode="white">
          <a:xfrm>
            <a:off x="1063113" y="4962956"/>
            <a:ext cx="290672" cy="334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1DE6B32-9096-5C6D-7E4C-77EBB0525E36}"/>
              </a:ext>
            </a:extLst>
          </p:cNvPr>
          <p:cNvSpPr/>
          <p:nvPr/>
        </p:nvSpPr>
        <p:spPr bwMode="white">
          <a:xfrm>
            <a:off x="1063113" y="5527767"/>
            <a:ext cx="290672" cy="334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183F991-F056-3B44-0C5E-8CB0911AD194}"/>
              </a:ext>
            </a:extLst>
          </p:cNvPr>
          <p:cNvSpPr/>
          <p:nvPr/>
        </p:nvSpPr>
        <p:spPr bwMode="white">
          <a:xfrm>
            <a:off x="1071794" y="6081692"/>
            <a:ext cx="278035" cy="3191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89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4407A4-A85D-C139-2BA0-866CC9864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13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5370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84F7EA-C726-FFCE-C3AD-1430DFAF18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01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8EA8F45-6F5B-22C0-5AFA-1D3E511C7F74}"/>
              </a:ext>
            </a:extLst>
          </p:cNvPr>
          <p:cNvSpPr/>
          <p:nvPr/>
        </p:nvSpPr>
        <p:spPr bwMode="white">
          <a:xfrm>
            <a:off x="4872793" y="951348"/>
            <a:ext cx="209454" cy="209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937FBD-2371-AC18-8E57-012777BAC478}"/>
              </a:ext>
            </a:extLst>
          </p:cNvPr>
          <p:cNvSpPr/>
          <p:nvPr/>
        </p:nvSpPr>
        <p:spPr bwMode="white">
          <a:xfrm>
            <a:off x="7367206" y="1456855"/>
            <a:ext cx="266578" cy="219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6FCFEB1-1CA6-90AA-1FB2-7C66741A429F}"/>
              </a:ext>
            </a:extLst>
          </p:cNvPr>
          <p:cNvSpPr/>
          <p:nvPr/>
        </p:nvSpPr>
        <p:spPr bwMode="white">
          <a:xfrm>
            <a:off x="3787438" y="2057742"/>
            <a:ext cx="228495" cy="219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C60D38C-0C9B-FAE6-CAF6-FAA3A85611C8}"/>
              </a:ext>
            </a:extLst>
          </p:cNvPr>
          <p:cNvSpPr/>
          <p:nvPr/>
        </p:nvSpPr>
        <p:spPr bwMode="white">
          <a:xfrm>
            <a:off x="7947966" y="2315264"/>
            <a:ext cx="228495" cy="219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9A3D677-A692-91E6-563C-6B64D551873F}"/>
              </a:ext>
            </a:extLst>
          </p:cNvPr>
          <p:cNvSpPr/>
          <p:nvPr/>
        </p:nvSpPr>
        <p:spPr bwMode="white">
          <a:xfrm>
            <a:off x="4615735" y="2658628"/>
            <a:ext cx="190413" cy="209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39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2023-07-16T09:39:11Z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