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9C88DB-35E9-6735-F06D-58156541F9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47" b="30705"/>
          <a:stretch/>
        </p:blipFill>
        <p:spPr>
          <a:xfrm>
            <a:off x="4116827" y="3536955"/>
            <a:ext cx="3872031" cy="762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310A4708-1B03-2B62-C9C3-A1DC98E60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47" b="56800"/>
          <a:stretch/>
        </p:blipFill>
        <p:spPr>
          <a:xfrm>
            <a:off x="3582172" y="1949314"/>
            <a:ext cx="4941342" cy="1098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B5032A-FB21-767B-ECDF-DF1C5FBE2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7" y="688246"/>
            <a:ext cx="11520000" cy="2279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724784-AB86-648B-06D2-BF5D234D4365}"/>
              </a:ext>
            </a:extLst>
          </p:cNvPr>
          <p:cNvSpPr/>
          <p:nvPr/>
        </p:nvSpPr>
        <p:spPr bwMode="white">
          <a:xfrm>
            <a:off x="2023913" y="2615238"/>
            <a:ext cx="714049" cy="209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55135C-20CD-274A-BD77-FD701225CF08}"/>
              </a:ext>
            </a:extLst>
          </p:cNvPr>
          <p:cNvSpPr/>
          <p:nvPr/>
        </p:nvSpPr>
        <p:spPr bwMode="white">
          <a:xfrm>
            <a:off x="5318062" y="2615238"/>
            <a:ext cx="723570" cy="209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A5CD58C-91D6-4206-D336-46487C635296}"/>
              </a:ext>
            </a:extLst>
          </p:cNvPr>
          <p:cNvSpPr/>
          <p:nvPr/>
        </p:nvSpPr>
        <p:spPr bwMode="white">
          <a:xfrm>
            <a:off x="8640772" y="2624778"/>
            <a:ext cx="609322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00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D9F7EC-0D4F-3931-3338-55135403E6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3817"/>
            <a:ext cx="11520000" cy="3316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2B2BF0-B9B5-8251-7651-6EFA83B14844}"/>
              </a:ext>
            </a:extLst>
          </p:cNvPr>
          <p:cNvSpPr/>
          <p:nvPr/>
        </p:nvSpPr>
        <p:spPr bwMode="white">
          <a:xfrm>
            <a:off x="3635107" y="981010"/>
            <a:ext cx="1475702" cy="409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C70926-2910-A54E-8835-622E5798B04B}"/>
              </a:ext>
            </a:extLst>
          </p:cNvPr>
          <p:cNvSpPr/>
          <p:nvPr/>
        </p:nvSpPr>
        <p:spPr bwMode="white">
          <a:xfrm>
            <a:off x="3349486" y="2410450"/>
            <a:ext cx="2265867" cy="600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B80F8DE4-0F60-1BD8-F6A1-E7086D7BC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85" y="3430117"/>
            <a:ext cx="11520000" cy="3345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E6F497F-7CE9-DFC2-8897-0C5309E4DB96}"/>
              </a:ext>
            </a:extLst>
          </p:cNvPr>
          <p:cNvSpPr/>
          <p:nvPr/>
        </p:nvSpPr>
        <p:spPr bwMode="white">
          <a:xfrm>
            <a:off x="8660733" y="3839942"/>
            <a:ext cx="1351933" cy="4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900238E-21F5-491E-FCE1-61406373CE3D}"/>
              </a:ext>
            </a:extLst>
          </p:cNvPr>
          <p:cNvSpPr/>
          <p:nvPr/>
        </p:nvSpPr>
        <p:spPr bwMode="white">
          <a:xfrm>
            <a:off x="2005791" y="3839942"/>
            <a:ext cx="1323371" cy="609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9BF32DD-AB88-1EFF-1A1F-CC9ACEFB5A43}"/>
              </a:ext>
            </a:extLst>
          </p:cNvPr>
          <p:cNvSpPr/>
          <p:nvPr/>
        </p:nvSpPr>
        <p:spPr bwMode="white">
          <a:xfrm>
            <a:off x="2776965" y="5698452"/>
            <a:ext cx="1161520" cy="4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CD78C59-589D-562B-B301-525D4E9C554A}"/>
              </a:ext>
            </a:extLst>
          </p:cNvPr>
          <p:cNvSpPr/>
          <p:nvPr/>
        </p:nvSpPr>
        <p:spPr bwMode="white">
          <a:xfrm>
            <a:off x="8175180" y="5698452"/>
            <a:ext cx="933024" cy="4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04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7E41FB-9B31-40BC-233A-A2878014E9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48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935D77B-C123-7510-98B6-13AC13843C11}"/>
              </a:ext>
            </a:extLst>
          </p:cNvPr>
          <p:cNvSpPr/>
          <p:nvPr/>
        </p:nvSpPr>
        <p:spPr bwMode="white">
          <a:xfrm>
            <a:off x="1616727" y="4360325"/>
            <a:ext cx="8663801" cy="914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76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B58BE1-380E-639C-CC58-808190B60E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52369"/>
            <a:ext cx="11520000" cy="1716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3A1209F-DC0F-F8FC-8A9E-749C322EE66F}"/>
              </a:ext>
            </a:extLst>
          </p:cNvPr>
          <p:cNvSpPr/>
          <p:nvPr/>
        </p:nvSpPr>
        <p:spPr bwMode="white">
          <a:xfrm>
            <a:off x="1785917" y="1376759"/>
            <a:ext cx="628363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BA673F-EFAD-AA9B-B5F1-FE6FBE8F7989}"/>
              </a:ext>
            </a:extLst>
          </p:cNvPr>
          <p:cNvSpPr/>
          <p:nvPr/>
        </p:nvSpPr>
        <p:spPr bwMode="white">
          <a:xfrm>
            <a:off x="3004561" y="1376759"/>
            <a:ext cx="466512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47DB0E4-543C-54AE-3F2F-72CC766DDC5A}"/>
              </a:ext>
            </a:extLst>
          </p:cNvPr>
          <p:cNvSpPr/>
          <p:nvPr/>
        </p:nvSpPr>
        <p:spPr bwMode="white">
          <a:xfrm>
            <a:off x="4070876" y="1376759"/>
            <a:ext cx="428429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C163F34-1F2E-00F2-5269-3A1C867ED032}"/>
              </a:ext>
            </a:extLst>
          </p:cNvPr>
          <p:cNvSpPr/>
          <p:nvPr/>
        </p:nvSpPr>
        <p:spPr bwMode="white">
          <a:xfrm>
            <a:off x="5099107" y="1376759"/>
            <a:ext cx="761652" cy="257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00C5979-8345-E664-20E8-7288FCEAA83E}"/>
              </a:ext>
            </a:extLst>
          </p:cNvPr>
          <p:cNvSpPr/>
          <p:nvPr/>
        </p:nvSpPr>
        <p:spPr bwMode="white">
          <a:xfrm>
            <a:off x="3090247" y="1843942"/>
            <a:ext cx="342743" cy="162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C08771F-69F7-43DC-47BD-70E9E4EBE2C5}"/>
              </a:ext>
            </a:extLst>
          </p:cNvPr>
          <p:cNvSpPr/>
          <p:nvPr/>
        </p:nvSpPr>
        <p:spPr bwMode="white">
          <a:xfrm>
            <a:off x="4023272" y="1796271"/>
            <a:ext cx="437950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A9BFB8B-AD82-0D92-1FED-5C7C66FCDF16}"/>
              </a:ext>
            </a:extLst>
          </p:cNvPr>
          <p:cNvSpPr/>
          <p:nvPr/>
        </p:nvSpPr>
        <p:spPr bwMode="white">
          <a:xfrm>
            <a:off x="5051504" y="1786736"/>
            <a:ext cx="561719" cy="219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B462E61-648C-EF07-76F7-F34DE4EC6809}"/>
              </a:ext>
            </a:extLst>
          </p:cNvPr>
          <p:cNvSpPr/>
          <p:nvPr/>
        </p:nvSpPr>
        <p:spPr bwMode="white">
          <a:xfrm>
            <a:off x="2737983" y="2215783"/>
            <a:ext cx="723570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C36F7A0-5303-0D7A-772A-1FA1D89CF72A}"/>
              </a:ext>
            </a:extLst>
          </p:cNvPr>
          <p:cNvSpPr/>
          <p:nvPr/>
        </p:nvSpPr>
        <p:spPr bwMode="white">
          <a:xfrm>
            <a:off x="4042314" y="2215783"/>
            <a:ext cx="437950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A4A20CD-45C3-DA94-CCC6-54A7334E7DFE}"/>
              </a:ext>
            </a:extLst>
          </p:cNvPr>
          <p:cNvSpPr/>
          <p:nvPr/>
        </p:nvSpPr>
        <p:spPr bwMode="white">
          <a:xfrm>
            <a:off x="5080066" y="2215783"/>
            <a:ext cx="466512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88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2023-07-16T09:32:27Z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