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F1D831-98DC-88F9-38F4-60A833F9A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4" b="18880"/>
          <a:stretch/>
        </p:blipFill>
        <p:spPr>
          <a:xfrm>
            <a:off x="4273414" y="3484199"/>
            <a:ext cx="3558857" cy="846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10A4708-1B03-2B62-C9C3-A1DC98E6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47" b="56800"/>
          <a:stretch/>
        </p:blipFill>
        <p:spPr>
          <a:xfrm>
            <a:off x="3582172" y="1949314"/>
            <a:ext cx="4941342" cy="109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6A50F2-8B3C-32CC-3F5C-6634FBA64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0371"/>
            <a:ext cx="11520000" cy="329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8F87FC-C127-6F38-E100-648563EC9E33}"/>
              </a:ext>
            </a:extLst>
          </p:cNvPr>
          <p:cNvSpPr/>
          <p:nvPr/>
        </p:nvSpPr>
        <p:spPr bwMode="white">
          <a:xfrm>
            <a:off x="1607206" y="2555870"/>
            <a:ext cx="8254413" cy="915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DB6A2D-FCE5-916D-6CC9-677C0B52A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47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CE8BA7-DA3A-9301-5EB7-114993B82747}"/>
              </a:ext>
            </a:extLst>
          </p:cNvPr>
          <p:cNvSpPr/>
          <p:nvPr/>
        </p:nvSpPr>
        <p:spPr bwMode="white">
          <a:xfrm>
            <a:off x="1140694" y="960525"/>
            <a:ext cx="209454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49F0F5-1C77-191D-BD54-5B0FC1F29B29}"/>
              </a:ext>
            </a:extLst>
          </p:cNvPr>
          <p:cNvSpPr/>
          <p:nvPr/>
        </p:nvSpPr>
        <p:spPr bwMode="white">
          <a:xfrm>
            <a:off x="1140694" y="2285493"/>
            <a:ext cx="209454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51F593-5885-BD30-1975-09050894CAC0}"/>
              </a:ext>
            </a:extLst>
          </p:cNvPr>
          <p:cNvSpPr/>
          <p:nvPr/>
        </p:nvSpPr>
        <p:spPr bwMode="white">
          <a:xfrm>
            <a:off x="1112132" y="3162451"/>
            <a:ext cx="247537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90D143-609D-8C51-9D43-CD35C124255C}"/>
              </a:ext>
            </a:extLst>
          </p:cNvPr>
          <p:cNvSpPr/>
          <p:nvPr/>
        </p:nvSpPr>
        <p:spPr bwMode="white">
          <a:xfrm>
            <a:off x="1131173" y="4477887"/>
            <a:ext cx="218975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9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AEF864-1E6B-BF74-A479-CBF785418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2" y="784543"/>
            <a:ext cx="11520000" cy="2711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3E5127-4250-A665-B929-3E4956D8D16C}"/>
              </a:ext>
            </a:extLst>
          </p:cNvPr>
          <p:cNvSpPr/>
          <p:nvPr/>
        </p:nvSpPr>
        <p:spPr bwMode="white">
          <a:xfrm>
            <a:off x="1152945" y="1395489"/>
            <a:ext cx="228495" cy="200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C7A992-D881-54C6-6CF5-17D8ABF86721}"/>
              </a:ext>
            </a:extLst>
          </p:cNvPr>
          <p:cNvSpPr/>
          <p:nvPr/>
        </p:nvSpPr>
        <p:spPr bwMode="white">
          <a:xfrm>
            <a:off x="1133904" y="1834607"/>
            <a:ext cx="247537" cy="200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1DB389-F0AB-C79A-5E41-C8EF852CAE7A}"/>
              </a:ext>
            </a:extLst>
          </p:cNvPr>
          <p:cNvSpPr/>
          <p:nvPr/>
        </p:nvSpPr>
        <p:spPr bwMode="white">
          <a:xfrm>
            <a:off x="1152945" y="2273725"/>
            <a:ext cx="218975" cy="21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AEC6C4-53CF-7DC4-3B0C-3AD6D4E9BC31}"/>
              </a:ext>
            </a:extLst>
          </p:cNvPr>
          <p:cNvSpPr/>
          <p:nvPr/>
        </p:nvSpPr>
        <p:spPr bwMode="white">
          <a:xfrm>
            <a:off x="1162466" y="2712843"/>
            <a:ext cx="209454" cy="21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FE3EA0-74F1-50C0-FFD6-83BC82763211}"/>
              </a:ext>
            </a:extLst>
          </p:cNvPr>
          <p:cNvSpPr/>
          <p:nvPr/>
        </p:nvSpPr>
        <p:spPr bwMode="white">
          <a:xfrm>
            <a:off x="1162466" y="3151961"/>
            <a:ext cx="199933" cy="21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CF988D-C4F3-52F6-DAAC-43C1953DA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6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A9C841-38E9-A373-5135-39A6D4EE5BDE}"/>
              </a:ext>
            </a:extLst>
          </p:cNvPr>
          <p:cNvSpPr/>
          <p:nvPr/>
        </p:nvSpPr>
        <p:spPr bwMode="white">
          <a:xfrm>
            <a:off x="8642975" y="1104013"/>
            <a:ext cx="199933" cy="190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CA959E-27EC-D4A1-9285-258BDFCD06E0}"/>
              </a:ext>
            </a:extLst>
          </p:cNvPr>
          <p:cNvSpPr/>
          <p:nvPr/>
        </p:nvSpPr>
        <p:spPr bwMode="white">
          <a:xfrm>
            <a:off x="8614413" y="1762179"/>
            <a:ext cx="218975" cy="200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B408B8-3EC7-B423-3587-A0B69FBA93C4}"/>
              </a:ext>
            </a:extLst>
          </p:cNvPr>
          <p:cNvSpPr/>
          <p:nvPr/>
        </p:nvSpPr>
        <p:spPr bwMode="white">
          <a:xfrm>
            <a:off x="8604892" y="2496655"/>
            <a:ext cx="238016" cy="200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5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