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440C2E-C957-CCCC-2FB9-E3ACB9F7EF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0" b="15060"/>
          <a:stretch/>
        </p:blipFill>
        <p:spPr>
          <a:xfrm>
            <a:off x="4093800" y="3429770"/>
            <a:ext cx="3471771" cy="810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10A4708-1B03-2B62-C9C3-A1DC98E6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47" b="56800"/>
          <a:stretch/>
        </p:blipFill>
        <p:spPr>
          <a:xfrm>
            <a:off x="3582172" y="1949314"/>
            <a:ext cx="4941342" cy="1098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0EABE8-58EA-F1CB-C636-1472CC837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3" y="643028"/>
            <a:ext cx="11520000" cy="3511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30E5666-B148-F09F-3824-C5F8A2A8394A}"/>
              </a:ext>
            </a:extLst>
          </p:cNvPr>
          <p:cNvSpPr/>
          <p:nvPr/>
        </p:nvSpPr>
        <p:spPr bwMode="white">
          <a:xfrm>
            <a:off x="1079475" y="1349071"/>
            <a:ext cx="247537" cy="200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AA9DB5-F8B0-3D99-CD58-151669D635D1}"/>
              </a:ext>
            </a:extLst>
          </p:cNvPr>
          <p:cNvSpPr/>
          <p:nvPr/>
        </p:nvSpPr>
        <p:spPr bwMode="white">
          <a:xfrm>
            <a:off x="1098516" y="1835668"/>
            <a:ext cx="218975" cy="209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A5A136-46C5-8FEC-7E02-36C7EAC1CADA}"/>
              </a:ext>
            </a:extLst>
          </p:cNvPr>
          <p:cNvSpPr/>
          <p:nvPr/>
        </p:nvSpPr>
        <p:spPr bwMode="white">
          <a:xfrm>
            <a:off x="1079475" y="2322265"/>
            <a:ext cx="247537" cy="200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8EE1297-4BA4-D265-72BB-53A65888AF53}"/>
              </a:ext>
            </a:extLst>
          </p:cNvPr>
          <p:cNvSpPr/>
          <p:nvPr/>
        </p:nvSpPr>
        <p:spPr bwMode="white">
          <a:xfrm>
            <a:off x="1079475" y="2808863"/>
            <a:ext cx="257057" cy="200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233F086-19A4-6EED-E950-F15964BE775A}"/>
              </a:ext>
            </a:extLst>
          </p:cNvPr>
          <p:cNvSpPr/>
          <p:nvPr/>
        </p:nvSpPr>
        <p:spPr bwMode="white">
          <a:xfrm>
            <a:off x="1108037" y="3285919"/>
            <a:ext cx="209454" cy="209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6ED47D5-43DF-2279-66E5-190CF646B661}"/>
              </a:ext>
            </a:extLst>
          </p:cNvPr>
          <p:cNvSpPr/>
          <p:nvPr/>
        </p:nvSpPr>
        <p:spPr bwMode="white">
          <a:xfrm>
            <a:off x="1108037" y="3772516"/>
            <a:ext cx="209454" cy="209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0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822A31-2F9C-2C04-579A-F079000B9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86571"/>
            <a:ext cx="11520000" cy="2002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32B07B-D38A-9AFF-F856-CFA98AC9C1CD}"/>
              </a:ext>
            </a:extLst>
          </p:cNvPr>
          <p:cNvSpPr/>
          <p:nvPr/>
        </p:nvSpPr>
        <p:spPr bwMode="white">
          <a:xfrm>
            <a:off x="1121652" y="1344442"/>
            <a:ext cx="228495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454146-7F8C-BFE4-B848-6DA073DD9D51}"/>
              </a:ext>
            </a:extLst>
          </p:cNvPr>
          <p:cNvSpPr/>
          <p:nvPr/>
        </p:nvSpPr>
        <p:spPr bwMode="white">
          <a:xfrm>
            <a:off x="6262809" y="1344442"/>
            <a:ext cx="228495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29CD41-BAA2-94CA-734F-9764B4990CD4}"/>
              </a:ext>
            </a:extLst>
          </p:cNvPr>
          <p:cNvSpPr/>
          <p:nvPr/>
        </p:nvSpPr>
        <p:spPr bwMode="white">
          <a:xfrm>
            <a:off x="1121652" y="1830694"/>
            <a:ext cx="228495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BBD66D2-52E6-FD07-5A5D-726FBEE3B78E}"/>
              </a:ext>
            </a:extLst>
          </p:cNvPr>
          <p:cNvSpPr/>
          <p:nvPr/>
        </p:nvSpPr>
        <p:spPr bwMode="white">
          <a:xfrm>
            <a:off x="6291371" y="1830694"/>
            <a:ext cx="180892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D351595-3923-8260-CF50-16C5FFF1BF31}"/>
              </a:ext>
            </a:extLst>
          </p:cNvPr>
          <p:cNvSpPr/>
          <p:nvPr/>
        </p:nvSpPr>
        <p:spPr bwMode="white">
          <a:xfrm>
            <a:off x="1121652" y="2316947"/>
            <a:ext cx="228495" cy="20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34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C23D03-6617-B2B9-8679-161F90FEB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6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A69154-CFCF-C36B-0D94-2A4E68C66D41}"/>
              </a:ext>
            </a:extLst>
          </p:cNvPr>
          <p:cNvSpPr/>
          <p:nvPr/>
        </p:nvSpPr>
        <p:spPr bwMode="white">
          <a:xfrm>
            <a:off x="2197487" y="2293874"/>
            <a:ext cx="961586" cy="4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2F965F-58E8-00A0-63ED-B2BCD76E8753}"/>
              </a:ext>
            </a:extLst>
          </p:cNvPr>
          <p:cNvSpPr/>
          <p:nvPr/>
        </p:nvSpPr>
        <p:spPr bwMode="white">
          <a:xfrm>
            <a:off x="4434842" y="2293874"/>
            <a:ext cx="1171041" cy="4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0947B9-242D-35A3-1833-3503D3D6F59A}"/>
              </a:ext>
            </a:extLst>
          </p:cNvPr>
          <p:cNvSpPr/>
          <p:nvPr/>
        </p:nvSpPr>
        <p:spPr bwMode="white">
          <a:xfrm>
            <a:off x="2130842" y="3961008"/>
            <a:ext cx="894942" cy="238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99D34C-A478-F7AF-8007-8ADC6A03E58E}"/>
              </a:ext>
            </a:extLst>
          </p:cNvPr>
          <p:cNvSpPr/>
          <p:nvPr/>
        </p:nvSpPr>
        <p:spPr bwMode="white">
          <a:xfrm>
            <a:off x="4977520" y="3875270"/>
            <a:ext cx="771173" cy="333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97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F133F6-5A14-A579-0E49-CCCDF4237A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3" y="621256"/>
            <a:ext cx="11520000" cy="3009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7F164BE-790C-3146-F4E8-75DCB1822E10}"/>
              </a:ext>
            </a:extLst>
          </p:cNvPr>
          <p:cNvSpPr/>
          <p:nvPr/>
        </p:nvSpPr>
        <p:spPr bwMode="white">
          <a:xfrm>
            <a:off x="984268" y="1049830"/>
            <a:ext cx="1313851" cy="40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AC1DE3-B01F-33EF-E073-366917AA6F51}"/>
              </a:ext>
            </a:extLst>
          </p:cNvPr>
          <p:cNvSpPr/>
          <p:nvPr/>
        </p:nvSpPr>
        <p:spPr bwMode="white">
          <a:xfrm>
            <a:off x="4640202" y="1221259"/>
            <a:ext cx="552198" cy="238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E16B564-E18F-7D11-DF05-7A928332526B}"/>
              </a:ext>
            </a:extLst>
          </p:cNvPr>
          <p:cNvSpPr/>
          <p:nvPr/>
        </p:nvSpPr>
        <p:spPr bwMode="white">
          <a:xfrm>
            <a:off x="1641194" y="2554601"/>
            <a:ext cx="1018710" cy="600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A5AEFA-2D72-7661-11A0-D0588638F1FB}"/>
              </a:ext>
            </a:extLst>
          </p:cNvPr>
          <p:cNvSpPr/>
          <p:nvPr/>
        </p:nvSpPr>
        <p:spPr bwMode="white">
          <a:xfrm>
            <a:off x="4687805" y="2630792"/>
            <a:ext cx="1685157" cy="523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13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DE2D1A-32F0-C668-AB22-DB6A2096F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4" y="708343"/>
            <a:ext cx="11520000" cy="2528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3A354B-BA36-47A5-6F2C-639A0A24439A}"/>
              </a:ext>
            </a:extLst>
          </p:cNvPr>
          <p:cNvSpPr/>
          <p:nvPr/>
        </p:nvSpPr>
        <p:spPr bwMode="white">
          <a:xfrm>
            <a:off x="1662999" y="2296887"/>
            <a:ext cx="2353829" cy="26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941933-564E-3489-6359-FA62DAE94CF4}"/>
              </a:ext>
            </a:extLst>
          </p:cNvPr>
          <p:cNvSpPr/>
          <p:nvPr/>
        </p:nvSpPr>
        <p:spPr bwMode="white">
          <a:xfrm>
            <a:off x="1672519" y="2732314"/>
            <a:ext cx="2540251" cy="346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3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2023-07-16T09:27:40Z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