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BE3941-0E07-6417-741A-DFEF2F2EA9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99" b="20718"/>
          <a:stretch/>
        </p:blipFill>
        <p:spPr>
          <a:xfrm>
            <a:off x="4039370" y="3451543"/>
            <a:ext cx="3792746" cy="870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10A4708-1B03-2B62-C9C3-A1DC98E6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47" b="56800"/>
          <a:stretch/>
        </p:blipFill>
        <p:spPr>
          <a:xfrm>
            <a:off x="3582172" y="1949314"/>
            <a:ext cx="4941342" cy="1098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0D3BD2-01A1-48DF-A52D-6351130A7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3" y="664800"/>
            <a:ext cx="11520000" cy="2843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258A7B3-8E92-B918-A5F5-9E234086C7EE}"/>
              </a:ext>
            </a:extLst>
          </p:cNvPr>
          <p:cNvSpPr/>
          <p:nvPr/>
        </p:nvSpPr>
        <p:spPr bwMode="white">
          <a:xfrm>
            <a:off x="1184237" y="1285076"/>
            <a:ext cx="209454" cy="200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64F1D4-B28A-69ED-6711-6C913C91467F}"/>
              </a:ext>
            </a:extLst>
          </p:cNvPr>
          <p:cNvSpPr/>
          <p:nvPr/>
        </p:nvSpPr>
        <p:spPr bwMode="white">
          <a:xfrm>
            <a:off x="1174716" y="1752669"/>
            <a:ext cx="218975" cy="20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72AC65-270C-AA40-6874-D4DD82BF8C62}"/>
              </a:ext>
            </a:extLst>
          </p:cNvPr>
          <p:cNvSpPr/>
          <p:nvPr/>
        </p:nvSpPr>
        <p:spPr bwMode="white">
          <a:xfrm>
            <a:off x="1155675" y="2229804"/>
            <a:ext cx="247537" cy="200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C5BDEC-FE92-DAA6-5DB5-569F48B9C292}"/>
              </a:ext>
            </a:extLst>
          </p:cNvPr>
          <p:cNvSpPr/>
          <p:nvPr/>
        </p:nvSpPr>
        <p:spPr bwMode="white">
          <a:xfrm>
            <a:off x="1174716" y="2697397"/>
            <a:ext cx="218975" cy="20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32AB8A-D5A2-19AA-746E-9E20D8082B22}"/>
              </a:ext>
            </a:extLst>
          </p:cNvPr>
          <p:cNvSpPr/>
          <p:nvPr/>
        </p:nvSpPr>
        <p:spPr bwMode="white">
          <a:xfrm>
            <a:off x="1184237" y="3174533"/>
            <a:ext cx="209454" cy="200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6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917366-82A8-E8E6-E834-BC430F97E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00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41EF39-C1CA-525D-4843-86CBBFB9CAA6}"/>
              </a:ext>
            </a:extLst>
          </p:cNvPr>
          <p:cNvSpPr/>
          <p:nvPr/>
        </p:nvSpPr>
        <p:spPr bwMode="white">
          <a:xfrm>
            <a:off x="1131173" y="2686209"/>
            <a:ext cx="218975" cy="20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F20ABC-6828-65F9-290F-77D6FB8F9681}"/>
              </a:ext>
            </a:extLst>
          </p:cNvPr>
          <p:cNvSpPr/>
          <p:nvPr/>
        </p:nvSpPr>
        <p:spPr bwMode="white">
          <a:xfrm>
            <a:off x="3349487" y="2486003"/>
            <a:ext cx="2256656" cy="591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D52A93-9D2B-7379-B827-D5B7E07023B4}"/>
              </a:ext>
            </a:extLst>
          </p:cNvPr>
          <p:cNvSpPr/>
          <p:nvPr/>
        </p:nvSpPr>
        <p:spPr bwMode="white">
          <a:xfrm>
            <a:off x="1131173" y="3363098"/>
            <a:ext cx="228495" cy="20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762705-3ABF-F234-EDEA-7E14BB9EF10D}"/>
              </a:ext>
            </a:extLst>
          </p:cNvPr>
          <p:cNvSpPr/>
          <p:nvPr/>
        </p:nvSpPr>
        <p:spPr bwMode="white">
          <a:xfrm>
            <a:off x="3949289" y="3162892"/>
            <a:ext cx="1056793" cy="600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2FD425B-BD33-A590-22CE-A09928F3EDE7}"/>
              </a:ext>
            </a:extLst>
          </p:cNvPr>
          <p:cNvSpPr/>
          <p:nvPr/>
        </p:nvSpPr>
        <p:spPr bwMode="white">
          <a:xfrm>
            <a:off x="3787438" y="3839780"/>
            <a:ext cx="1351933" cy="409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1FAAA73-7EF4-0CA2-D738-50C1BA36961D}"/>
              </a:ext>
            </a:extLst>
          </p:cNvPr>
          <p:cNvSpPr/>
          <p:nvPr/>
        </p:nvSpPr>
        <p:spPr bwMode="white">
          <a:xfrm>
            <a:off x="1112132" y="4049521"/>
            <a:ext cx="247537" cy="20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AE37E9C-311A-5FB6-64E4-879EAD2D3937}"/>
              </a:ext>
            </a:extLst>
          </p:cNvPr>
          <p:cNvSpPr/>
          <p:nvPr/>
        </p:nvSpPr>
        <p:spPr bwMode="white">
          <a:xfrm>
            <a:off x="1140694" y="4726410"/>
            <a:ext cx="199933" cy="20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BF24ECC-F9B0-749B-C4E5-FBCE58A4540A}"/>
              </a:ext>
            </a:extLst>
          </p:cNvPr>
          <p:cNvSpPr/>
          <p:nvPr/>
        </p:nvSpPr>
        <p:spPr bwMode="white">
          <a:xfrm>
            <a:off x="3654148" y="4516669"/>
            <a:ext cx="1628033" cy="41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AEF8B01-ED17-7CFE-620A-1D142FADAFC6}"/>
              </a:ext>
            </a:extLst>
          </p:cNvPr>
          <p:cNvSpPr/>
          <p:nvPr/>
        </p:nvSpPr>
        <p:spPr bwMode="white">
          <a:xfrm>
            <a:off x="3730314" y="5203092"/>
            <a:ext cx="1475702" cy="409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95B5A13-7125-AC7B-B2F6-946A3EF7F686}"/>
              </a:ext>
            </a:extLst>
          </p:cNvPr>
          <p:cNvSpPr/>
          <p:nvPr/>
        </p:nvSpPr>
        <p:spPr bwMode="white">
          <a:xfrm>
            <a:off x="1140694" y="5403298"/>
            <a:ext cx="209454" cy="20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4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DD5119-C9D2-C61A-2C2D-6A82E60AAB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96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64FE7D-AC31-31A4-5C2D-4FE4794B4E83}"/>
              </a:ext>
            </a:extLst>
          </p:cNvPr>
          <p:cNvSpPr/>
          <p:nvPr/>
        </p:nvSpPr>
        <p:spPr bwMode="white">
          <a:xfrm>
            <a:off x="5691570" y="3305900"/>
            <a:ext cx="285619" cy="257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01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7E055D-F17F-3907-D71B-537DA56FA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9" y="849857"/>
            <a:ext cx="11520000" cy="1998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36C689A-2415-F65D-9411-2412BD120B6C}"/>
              </a:ext>
            </a:extLst>
          </p:cNvPr>
          <p:cNvSpPr/>
          <p:nvPr/>
        </p:nvSpPr>
        <p:spPr bwMode="white">
          <a:xfrm>
            <a:off x="747686" y="1461706"/>
            <a:ext cx="285619" cy="248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11B8F6-9B81-E889-6E8D-C1E39C445934}"/>
              </a:ext>
            </a:extLst>
          </p:cNvPr>
          <p:cNvSpPr/>
          <p:nvPr/>
        </p:nvSpPr>
        <p:spPr bwMode="white">
          <a:xfrm>
            <a:off x="747686" y="1930153"/>
            <a:ext cx="285619" cy="258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10E083-AE8A-CB60-A22B-05A5499E92AE}"/>
              </a:ext>
            </a:extLst>
          </p:cNvPr>
          <p:cNvSpPr/>
          <p:nvPr/>
        </p:nvSpPr>
        <p:spPr bwMode="white">
          <a:xfrm>
            <a:off x="785769" y="2427281"/>
            <a:ext cx="247537" cy="191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7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2023-07-16T09:25:32Z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