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0A4708-1B03-2B62-C9C3-A1DC98E60D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47"/>
          <a:stretch/>
        </p:blipFill>
        <p:spPr>
          <a:xfrm>
            <a:off x="3582172" y="1949314"/>
            <a:ext cx="4941342" cy="2543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356DEF-1FD4-B9BC-6600-1FDB973E0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48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39DA14-B27A-36C0-4B62-FFF43021094E}"/>
              </a:ext>
            </a:extLst>
          </p:cNvPr>
          <p:cNvSpPr/>
          <p:nvPr/>
        </p:nvSpPr>
        <p:spPr bwMode="white">
          <a:xfrm>
            <a:off x="1112132" y="1065677"/>
            <a:ext cx="247537" cy="209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0955AF-1380-FA86-2976-61DD0F27065B}"/>
              </a:ext>
            </a:extLst>
          </p:cNvPr>
          <p:cNvSpPr/>
          <p:nvPr/>
        </p:nvSpPr>
        <p:spPr bwMode="white">
          <a:xfrm>
            <a:off x="1131173" y="2000223"/>
            <a:ext cx="218975" cy="209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1D8E7D-8DA6-FCAF-9604-D44631D5C84D}"/>
              </a:ext>
            </a:extLst>
          </p:cNvPr>
          <p:cNvSpPr/>
          <p:nvPr/>
        </p:nvSpPr>
        <p:spPr bwMode="white">
          <a:xfrm>
            <a:off x="1140694" y="3421114"/>
            <a:ext cx="209454" cy="209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71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16B938-4F96-F9FB-53AA-B23F4219A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45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EA89F2-3AA7-7288-935A-4A63D3CE851C}"/>
              </a:ext>
            </a:extLst>
          </p:cNvPr>
          <p:cNvSpPr/>
          <p:nvPr/>
        </p:nvSpPr>
        <p:spPr bwMode="white">
          <a:xfrm>
            <a:off x="1112132" y="2525412"/>
            <a:ext cx="247537" cy="200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E5150B1-35B8-DE86-CD6C-E50FAACD983C}"/>
              </a:ext>
            </a:extLst>
          </p:cNvPr>
          <p:cNvSpPr/>
          <p:nvPr/>
        </p:nvSpPr>
        <p:spPr bwMode="white">
          <a:xfrm>
            <a:off x="1140694" y="3946762"/>
            <a:ext cx="209454" cy="200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24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A2A5CA-9FE3-EC2F-4596-7C2D57A92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" y="751886"/>
            <a:ext cx="11520000" cy="2881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95BC06-A6BC-B8A2-B1F1-7E8A2F0691C5}"/>
              </a:ext>
            </a:extLst>
          </p:cNvPr>
          <p:cNvSpPr/>
          <p:nvPr/>
        </p:nvSpPr>
        <p:spPr bwMode="white">
          <a:xfrm>
            <a:off x="819790" y="904523"/>
            <a:ext cx="247537" cy="200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C26B6D-D05B-533E-42BF-10B7688129C6}"/>
              </a:ext>
            </a:extLst>
          </p:cNvPr>
          <p:cNvSpPr/>
          <p:nvPr/>
        </p:nvSpPr>
        <p:spPr bwMode="white">
          <a:xfrm>
            <a:off x="819790" y="2316422"/>
            <a:ext cx="247537" cy="200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35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D8B21D-800D-DFA8-9484-C9140E637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7" y="653915"/>
            <a:ext cx="11520000" cy="2864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6F88BD-F237-FA72-C09A-9AB0D65AF331}"/>
              </a:ext>
            </a:extLst>
          </p:cNvPr>
          <p:cNvSpPr/>
          <p:nvPr/>
        </p:nvSpPr>
        <p:spPr bwMode="white">
          <a:xfrm>
            <a:off x="1173351" y="1541896"/>
            <a:ext cx="209454" cy="200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BB0E886-18DF-7E47-076E-03DA2267B8F7}"/>
              </a:ext>
            </a:extLst>
          </p:cNvPr>
          <p:cNvSpPr/>
          <p:nvPr/>
        </p:nvSpPr>
        <p:spPr bwMode="white">
          <a:xfrm>
            <a:off x="1144789" y="2009756"/>
            <a:ext cx="247537" cy="21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758468-E586-458B-BB42-5A8AEBABADA9}"/>
              </a:ext>
            </a:extLst>
          </p:cNvPr>
          <p:cNvSpPr/>
          <p:nvPr/>
        </p:nvSpPr>
        <p:spPr bwMode="white">
          <a:xfrm>
            <a:off x="1163830" y="2487166"/>
            <a:ext cx="228495" cy="200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DB5196-5D46-4B56-F12B-312D3A88BE3A}"/>
              </a:ext>
            </a:extLst>
          </p:cNvPr>
          <p:cNvSpPr/>
          <p:nvPr/>
        </p:nvSpPr>
        <p:spPr bwMode="white">
          <a:xfrm>
            <a:off x="1163830" y="2945478"/>
            <a:ext cx="218975" cy="21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0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2023-07-16T09:23:38Z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