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3F8351-92CD-5429-7106-5C00FC0780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5" b="25063"/>
          <a:stretch/>
        </p:blipFill>
        <p:spPr>
          <a:xfrm>
            <a:off x="4091380" y="3266485"/>
            <a:ext cx="3928972" cy="804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ECDE2E64-FEF8-A778-CA91-DC0A1E625D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7" b="65591"/>
          <a:stretch/>
        </p:blipFill>
        <p:spPr>
          <a:xfrm>
            <a:off x="3532177" y="1850133"/>
            <a:ext cx="5047378" cy="802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7D4D52-5304-673B-661D-7C19348DF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14" y="947829"/>
            <a:ext cx="11520000" cy="1533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609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FD2189-3613-04C7-7290-44F9573063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3525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0F62185-2343-18F9-17D1-12AFE96FDD6D}"/>
              </a:ext>
            </a:extLst>
          </p:cNvPr>
          <p:cNvSpPr/>
          <p:nvPr/>
        </p:nvSpPr>
        <p:spPr bwMode="white">
          <a:xfrm>
            <a:off x="2349034" y="3254094"/>
            <a:ext cx="1163397" cy="507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CA329E2-4A6B-30A5-AFCA-9C6192E1C56B}"/>
              </a:ext>
            </a:extLst>
          </p:cNvPr>
          <p:cNvSpPr/>
          <p:nvPr/>
        </p:nvSpPr>
        <p:spPr bwMode="white">
          <a:xfrm>
            <a:off x="5923668" y="3169526"/>
            <a:ext cx="1726332" cy="601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26A33FB-DF73-9650-2F56-5C6CBC94A8A7}"/>
              </a:ext>
            </a:extLst>
          </p:cNvPr>
          <p:cNvSpPr/>
          <p:nvPr/>
        </p:nvSpPr>
        <p:spPr bwMode="white">
          <a:xfrm>
            <a:off x="10230116" y="3254094"/>
            <a:ext cx="910077" cy="507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E6AC33C-A1D6-8DC3-AA87-7A753F997E0F}"/>
              </a:ext>
            </a:extLst>
          </p:cNvPr>
          <p:cNvSpPr/>
          <p:nvPr/>
        </p:nvSpPr>
        <p:spPr bwMode="white">
          <a:xfrm>
            <a:off x="2536679" y="5114584"/>
            <a:ext cx="816254" cy="394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47B4822-4782-A3D9-96C9-6C51E806671C}"/>
              </a:ext>
            </a:extLst>
          </p:cNvPr>
          <p:cNvSpPr/>
          <p:nvPr/>
        </p:nvSpPr>
        <p:spPr bwMode="white">
          <a:xfrm>
            <a:off x="6383398" y="5114584"/>
            <a:ext cx="863166" cy="394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F385867-0163-B6F1-C65D-4927913DC78E}"/>
              </a:ext>
            </a:extLst>
          </p:cNvPr>
          <p:cNvSpPr/>
          <p:nvPr/>
        </p:nvSpPr>
        <p:spPr bwMode="white">
          <a:xfrm>
            <a:off x="10042471" y="5114584"/>
            <a:ext cx="1247837" cy="582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37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CA5EBB-07F6-37E8-F676-9B5CE4B077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7" y="708342"/>
            <a:ext cx="11520000" cy="1562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18215A4-C1AD-BBF7-4BB5-3FC07FA07C52}"/>
              </a:ext>
            </a:extLst>
          </p:cNvPr>
          <p:cNvSpPr/>
          <p:nvPr/>
        </p:nvSpPr>
        <p:spPr bwMode="white">
          <a:xfrm>
            <a:off x="716359" y="1870917"/>
            <a:ext cx="218975" cy="209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A93FA86-D57C-9699-659E-70ACB3B9971C}"/>
              </a:ext>
            </a:extLst>
          </p:cNvPr>
          <p:cNvSpPr/>
          <p:nvPr/>
        </p:nvSpPr>
        <p:spPr bwMode="white">
          <a:xfrm>
            <a:off x="2696657" y="1870917"/>
            <a:ext cx="257057" cy="200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EB0609B-D06E-ACBE-BC16-71123CD57EFA}"/>
              </a:ext>
            </a:extLst>
          </p:cNvPr>
          <p:cNvSpPr/>
          <p:nvPr/>
        </p:nvSpPr>
        <p:spPr bwMode="white">
          <a:xfrm>
            <a:off x="4638871" y="1870917"/>
            <a:ext cx="190413" cy="200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132A1FE-F481-EC06-784F-95E742DF5379}"/>
              </a:ext>
            </a:extLst>
          </p:cNvPr>
          <p:cNvSpPr/>
          <p:nvPr/>
        </p:nvSpPr>
        <p:spPr bwMode="white">
          <a:xfrm>
            <a:off x="6857185" y="1870917"/>
            <a:ext cx="228495" cy="200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4BC3C76-3E2D-081B-3C6D-46B7D09D2BEB}"/>
              </a:ext>
            </a:extLst>
          </p:cNvPr>
          <p:cNvSpPr/>
          <p:nvPr/>
        </p:nvSpPr>
        <p:spPr bwMode="white">
          <a:xfrm>
            <a:off x="9037417" y="1870917"/>
            <a:ext cx="209454" cy="200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80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5EB6F5-9F2C-E626-12DC-1A4C961C18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61665"/>
            <a:ext cx="11440114" cy="6458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2431654-9365-3931-C695-EF67294899EB}"/>
              </a:ext>
            </a:extLst>
          </p:cNvPr>
          <p:cNvSpPr/>
          <p:nvPr/>
        </p:nvSpPr>
        <p:spPr bwMode="white">
          <a:xfrm>
            <a:off x="655099" y="1345459"/>
            <a:ext cx="231600" cy="264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09BA8E-4F75-AF1F-60F1-3ED7843E1DA4}"/>
              </a:ext>
            </a:extLst>
          </p:cNvPr>
          <p:cNvSpPr/>
          <p:nvPr/>
        </p:nvSpPr>
        <p:spPr bwMode="white">
          <a:xfrm>
            <a:off x="629805" y="2293828"/>
            <a:ext cx="273709" cy="264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F19C5F9-047A-2475-D060-F5038A961231}"/>
              </a:ext>
            </a:extLst>
          </p:cNvPr>
          <p:cNvSpPr/>
          <p:nvPr/>
        </p:nvSpPr>
        <p:spPr bwMode="white">
          <a:xfrm>
            <a:off x="671914" y="3354975"/>
            <a:ext cx="231600" cy="264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0B3058E-6C43-E480-9F24-3257D940C718}"/>
              </a:ext>
            </a:extLst>
          </p:cNvPr>
          <p:cNvSpPr/>
          <p:nvPr/>
        </p:nvSpPr>
        <p:spPr bwMode="white">
          <a:xfrm>
            <a:off x="650859" y="4377290"/>
            <a:ext cx="273709" cy="264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A9D25FA-C467-1C5A-4002-2B11DF64C38A}"/>
              </a:ext>
            </a:extLst>
          </p:cNvPr>
          <p:cNvSpPr/>
          <p:nvPr/>
        </p:nvSpPr>
        <p:spPr bwMode="white">
          <a:xfrm>
            <a:off x="654801" y="5344944"/>
            <a:ext cx="273709" cy="252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53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2023-07-16T08:57:19Z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