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67" r:id="rId5"/>
    <p:sldId id="266" r:id="rId6"/>
    <p:sldId id="265" r:id="rId7"/>
    <p:sldId id="263" r:id="rId8"/>
    <p:sldId id="262" r:id="rId9"/>
    <p:sldId id="261" r:id="rId10"/>
    <p:sldId id="260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FB6236-1B8C-6398-3326-E975556FD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3" y="621257"/>
            <a:ext cx="11520000" cy="4394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0D2C76-5C8D-6A30-D345-44087794DC98}"/>
              </a:ext>
            </a:extLst>
          </p:cNvPr>
          <p:cNvSpPr/>
          <p:nvPr/>
        </p:nvSpPr>
        <p:spPr bwMode="white">
          <a:xfrm>
            <a:off x="774883" y="726105"/>
            <a:ext cx="228495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6EF70E-9723-3B25-4E76-A1EEF0BEB658}"/>
              </a:ext>
            </a:extLst>
          </p:cNvPr>
          <p:cNvSpPr/>
          <p:nvPr/>
        </p:nvSpPr>
        <p:spPr bwMode="white">
          <a:xfrm>
            <a:off x="765362" y="1603018"/>
            <a:ext cx="247537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230536-B4D1-528B-E790-5FF006E3F971}"/>
              </a:ext>
            </a:extLst>
          </p:cNvPr>
          <p:cNvSpPr/>
          <p:nvPr/>
        </p:nvSpPr>
        <p:spPr bwMode="white">
          <a:xfrm>
            <a:off x="765362" y="2489463"/>
            <a:ext cx="247537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884AEF-714F-4353-C6B9-400AF0BDD034}"/>
              </a:ext>
            </a:extLst>
          </p:cNvPr>
          <p:cNvSpPr/>
          <p:nvPr/>
        </p:nvSpPr>
        <p:spPr bwMode="white">
          <a:xfrm>
            <a:off x="774883" y="3366377"/>
            <a:ext cx="228495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AF477A-938D-CB7E-0935-49AC85FBAE24}"/>
              </a:ext>
            </a:extLst>
          </p:cNvPr>
          <p:cNvSpPr/>
          <p:nvPr/>
        </p:nvSpPr>
        <p:spPr bwMode="white">
          <a:xfrm>
            <a:off x="793924" y="4252822"/>
            <a:ext cx="209454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4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183087-001B-D2C1-147D-0AA084538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8"/>
          <a:stretch/>
        </p:blipFill>
        <p:spPr>
          <a:xfrm>
            <a:off x="5005780" y="3277371"/>
            <a:ext cx="2100172" cy="935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 b="65591"/>
          <a:stretch/>
        </p:blipFill>
        <p:spPr>
          <a:xfrm>
            <a:off x="3532177" y="1850133"/>
            <a:ext cx="5047378" cy="80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075CBD-4E7F-1895-7D0B-A0B45C959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48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E58787-AEF7-0833-32E4-A320FA6B1D20}"/>
              </a:ext>
            </a:extLst>
          </p:cNvPr>
          <p:cNvSpPr/>
          <p:nvPr/>
        </p:nvSpPr>
        <p:spPr bwMode="white">
          <a:xfrm>
            <a:off x="10537370" y="293145"/>
            <a:ext cx="1342629" cy="802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997BA2-0DAF-136B-4F3B-62224E2A6A33}"/>
              </a:ext>
            </a:extLst>
          </p:cNvPr>
          <p:cNvSpPr/>
          <p:nvPr/>
        </p:nvSpPr>
        <p:spPr bwMode="white">
          <a:xfrm>
            <a:off x="3397090" y="1095397"/>
            <a:ext cx="190413" cy="162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DD4041-C7C7-11F9-6F74-391BD39D1D4B}"/>
              </a:ext>
            </a:extLst>
          </p:cNvPr>
          <p:cNvSpPr/>
          <p:nvPr/>
        </p:nvSpPr>
        <p:spPr bwMode="white">
          <a:xfrm>
            <a:off x="7947966" y="1095397"/>
            <a:ext cx="180892" cy="162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A5CAAA-F2DE-77DF-1E04-FA49AA0D5A53}"/>
              </a:ext>
            </a:extLst>
          </p:cNvPr>
          <p:cNvSpPr/>
          <p:nvPr/>
        </p:nvSpPr>
        <p:spPr bwMode="white">
          <a:xfrm>
            <a:off x="8852429" y="1095397"/>
            <a:ext cx="190413" cy="162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6AB1A6-3FDF-3F85-A837-37901AFDB6EC}"/>
              </a:ext>
            </a:extLst>
          </p:cNvPr>
          <p:cNvSpPr/>
          <p:nvPr/>
        </p:nvSpPr>
        <p:spPr bwMode="white">
          <a:xfrm>
            <a:off x="3397090" y="1429669"/>
            <a:ext cx="152331" cy="26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7957FE-3586-2119-76E3-41E936F74ED9}"/>
              </a:ext>
            </a:extLst>
          </p:cNvPr>
          <p:cNvSpPr/>
          <p:nvPr/>
        </p:nvSpPr>
        <p:spPr bwMode="white">
          <a:xfrm>
            <a:off x="8766743" y="1544277"/>
            <a:ext cx="190413" cy="152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1EDF8A-FA14-1705-21F2-12183216467A}"/>
              </a:ext>
            </a:extLst>
          </p:cNvPr>
          <p:cNvSpPr/>
          <p:nvPr/>
        </p:nvSpPr>
        <p:spPr bwMode="white">
          <a:xfrm>
            <a:off x="3425652" y="1983605"/>
            <a:ext cx="209454" cy="152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5BA5D2-D108-B27C-C166-0B6A760D0258}"/>
              </a:ext>
            </a:extLst>
          </p:cNvPr>
          <p:cNvSpPr/>
          <p:nvPr/>
        </p:nvSpPr>
        <p:spPr bwMode="white">
          <a:xfrm>
            <a:off x="7976528" y="1983605"/>
            <a:ext cx="209454" cy="152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F33FC0-783B-11B3-BBA5-2CBEB36FCEBB}"/>
              </a:ext>
            </a:extLst>
          </p:cNvPr>
          <p:cNvSpPr/>
          <p:nvPr/>
        </p:nvSpPr>
        <p:spPr bwMode="white">
          <a:xfrm>
            <a:off x="8871471" y="1983605"/>
            <a:ext cx="190413" cy="152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8F39B7CD-C0C6-7480-3D06-7B4325911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308326"/>
            <a:ext cx="11520000" cy="2698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CE47F1A-3120-11AA-BF56-53A1470174C2}"/>
              </a:ext>
            </a:extLst>
          </p:cNvPr>
          <p:cNvSpPr/>
          <p:nvPr/>
        </p:nvSpPr>
        <p:spPr bwMode="white">
          <a:xfrm>
            <a:off x="1131172" y="2890011"/>
            <a:ext cx="218975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449F507-8F83-581B-96AF-1F804BD04666}"/>
              </a:ext>
            </a:extLst>
          </p:cNvPr>
          <p:cNvSpPr/>
          <p:nvPr/>
        </p:nvSpPr>
        <p:spPr bwMode="white">
          <a:xfrm>
            <a:off x="1112131" y="3338195"/>
            <a:ext cx="247537" cy="200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A740105-9CF8-6F87-2D5C-BF46AB53E3BB}"/>
              </a:ext>
            </a:extLst>
          </p:cNvPr>
          <p:cNvSpPr/>
          <p:nvPr/>
        </p:nvSpPr>
        <p:spPr bwMode="white">
          <a:xfrm>
            <a:off x="1140693" y="3776843"/>
            <a:ext cx="209454" cy="200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0559140-384D-C3ED-6B26-91CC462DC354}"/>
              </a:ext>
            </a:extLst>
          </p:cNvPr>
          <p:cNvSpPr/>
          <p:nvPr/>
        </p:nvSpPr>
        <p:spPr bwMode="white">
          <a:xfrm>
            <a:off x="1131172" y="4215491"/>
            <a:ext cx="218975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F2BCEC5-E20A-A415-30F3-3297C480DEC8}"/>
              </a:ext>
            </a:extLst>
          </p:cNvPr>
          <p:cNvSpPr/>
          <p:nvPr/>
        </p:nvSpPr>
        <p:spPr bwMode="white">
          <a:xfrm>
            <a:off x="1112131" y="4663675"/>
            <a:ext cx="247537" cy="200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8DD4041-C7C7-11F9-6F74-391BD39D1D4B}"/>
              </a:ext>
            </a:extLst>
          </p:cNvPr>
          <p:cNvSpPr/>
          <p:nvPr/>
        </p:nvSpPr>
        <p:spPr bwMode="white">
          <a:xfrm>
            <a:off x="7826829" y="1462327"/>
            <a:ext cx="280182" cy="248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3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ADD07E-9AB9-B178-FB1A-8514A749D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0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FC9747-0F08-4508-9C08-D68FDECB785A}"/>
              </a:ext>
            </a:extLst>
          </p:cNvPr>
          <p:cNvSpPr/>
          <p:nvPr/>
        </p:nvSpPr>
        <p:spPr bwMode="white">
          <a:xfrm>
            <a:off x="2635438" y="1275065"/>
            <a:ext cx="942545" cy="4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9497CE-3116-59FC-0E09-406975500144}"/>
              </a:ext>
            </a:extLst>
          </p:cNvPr>
          <p:cNvSpPr/>
          <p:nvPr/>
        </p:nvSpPr>
        <p:spPr bwMode="white">
          <a:xfrm>
            <a:off x="3054347" y="2819238"/>
            <a:ext cx="1180561" cy="514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21B4EC-74FB-E631-78AB-2CC86DD34730}"/>
              </a:ext>
            </a:extLst>
          </p:cNvPr>
          <p:cNvSpPr/>
          <p:nvPr/>
        </p:nvSpPr>
        <p:spPr bwMode="white">
          <a:xfrm>
            <a:off x="3577983" y="4191836"/>
            <a:ext cx="913983" cy="60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9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06D196-9A21-EC0E-F579-8AA54B8E0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708343"/>
            <a:ext cx="11520000" cy="2943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6883CF-9E8D-70C9-5198-0D852AF9DD05}"/>
              </a:ext>
            </a:extLst>
          </p:cNvPr>
          <p:cNvSpPr/>
          <p:nvPr/>
        </p:nvSpPr>
        <p:spPr bwMode="white">
          <a:xfrm>
            <a:off x="2207077" y="1127441"/>
            <a:ext cx="1656595" cy="6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C85073-77BC-146D-C272-D1DADDCCAADB}"/>
              </a:ext>
            </a:extLst>
          </p:cNvPr>
          <p:cNvSpPr/>
          <p:nvPr/>
        </p:nvSpPr>
        <p:spPr bwMode="white">
          <a:xfrm>
            <a:off x="2978251" y="2594287"/>
            <a:ext cx="1247206" cy="59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8149BD-DDFC-BFDA-435E-9CE90CA8F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8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427BE8-BA04-44B2-052E-694990F1E67E}"/>
              </a:ext>
            </a:extLst>
          </p:cNvPr>
          <p:cNvSpPr/>
          <p:nvPr/>
        </p:nvSpPr>
        <p:spPr bwMode="white">
          <a:xfrm>
            <a:off x="5958148" y="979024"/>
            <a:ext cx="257057" cy="199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1B83E9-FEB7-A10E-ACB5-681057164A17}"/>
              </a:ext>
            </a:extLst>
          </p:cNvPr>
          <p:cNvSpPr/>
          <p:nvPr/>
        </p:nvSpPr>
        <p:spPr bwMode="white">
          <a:xfrm>
            <a:off x="5158413" y="2293261"/>
            <a:ext cx="209454" cy="209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355C95-624D-DFEB-93E9-D88236A46588}"/>
              </a:ext>
            </a:extLst>
          </p:cNvPr>
          <p:cNvSpPr/>
          <p:nvPr/>
        </p:nvSpPr>
        <p:spPr bwMode="white">
          <a:xfrm>
            <a:off x="5129851" y="3188466"/>
            <a:ext cx="247537" cy="199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7272255-63C9-97CB-F3F6-A9419EC5D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3978913"/>
            <a:ext cx="11520000" cy="1782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333F75-E8B7-164E-1860-03D4A875D091}"/>
              </a:ext>
            </a:extLst>
          </p:cNvPr>
          <p:cNvSpPr/>
          <p:nvPr/>
        </p:nvSpPr>
        <p:spPr bwMode="white">
          <a:xfrm>
            <a:off x="6805696" y="4102830"/>
            <a:ext cx="247537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BF7E44-F3FD-5EF9-DC40-4149A4C96D88}"/>
              </a:ext>
            </a:extLst>
          </p:cNvPr>
          <p:cNvSpPr/>
          <p:nvPr/>
        </p:nvSpPr>
        <p:spPr bwMode="white">
          <a:xfrm>
            <a:off x="6063085" y="4989320"/>
            <a:ext cx="209454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B7D84F-134B-4753-02BF-A3D63E3F9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" y="653914"/>
            <a:ext cx="11520000" cy="2930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D9DD390-8C9B-86C7-5AF1-C559B8BB0BB7}"/>
              </a:ext>
            </a:extLst>
          </p:cNvPr>
          <p:cNvSpPr/>
          <p:nvPr/>
        </p:nvSpPr>
        <p:spPr bwMode="white">
          <a:xfrm>
            <a:off x="1240971" y="1675391"/>
            <a:ext cx="4543074" cy="410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3D75BEF-0616-83D7-B166-05A0CDF7AC01}"/>
              </a:ext>
            </a:extLst>
          </p:cNvPr>
          <p:cNvSpPr/>
          <p:nvPr/>
        </p:nvSpPr>
        <p:spPr bwMode="white">
          <a:xfrm>
            <a:off x="6977743" y="1675391"/>
            <a:ext cx="4175956" cy="400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4510B81-E88E-739B-4F81-10F4B5ED12C1}"/>
              </a:ext>
            </a:extLst>
          </p:cNvPr>
          <p:cNvSpPr/>
          <p:nvPr/>
        </p:nvSpPr>
        <p:spPr bwMode="white">
          <a:xfrm>
            <a:off x="1240971" y="2859160"/>
            <a:ext cx="4476429" cy="601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0C5511C-6BBE-4559-4253-9ACDEC0672B7}"/>
              </a:ext>
            </a:extLst>
          </p:cNvPr>
          <p:cNvSpPr/>
          <p:nvPr/>
        </p:nvSpPr>
        <p:spPr bwMode="white">
          <a:xfrm>
            <a:off x="6901542" y="2859159"/>
            <a:ext cx="4680585" cy="601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7778BE-53FD-9C0A-8BD0-EDBD84959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3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A118C3-357A-1CBC-34CD-2677763C3C6A}"/>
              </a:ext>
            </a:extLst>
          </p:cNvPr>
          <p:cNvSpPr/>
          <p:nvPr/>
        </p:nvSpPr>
        <p:spPr bwMode="white">
          <a:xfrm>
            <a:off x="2159404" y="1378885"/>
            <a:ext cx="228495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0AAE53-0CB5-3135-7369-C8786605962E}"/>
              </a:ext>
            </a:extLst>
          </p:cNvPr>
          <p:cNvSpPr/>
          <p:nvPr/>
        </p:nvSpPr>
        <p:spPr bwMode="white">
          <a:xfrm>
            <a:off x="5663008" y="1816910"/>
            <a:ext cx="257057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29139A-D396-3AE0-60F6-9A1EE76A72D2}"/>
              </a:ext>
            </a:extLst>
          </p:cNvPr>
          <p:cNvSpPr/>
          <p:nvPr/>
        </p:nvSpPr>
        <p:spPr bwMode="white">
          <a:xfrm>
            <a:off x="2159404" y="2721528"/>
            <a:ext cx="209454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E5FB36-FE37-64A1-695C-BE9269578FBA}"/>
              </a:ext>
            </a:extLst>
          </p:cNvPr>
          <p:cNvSpPr/>
          <p:nvPr/>
        </p:nvSpPr>
        <p:spPr bwMode="white">
          <a:xfrm>
            <a:off x="2159404" y="3607101"/>
            <a:ext cx="199933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016DEA-38B4-2915-7904-4958BB172EFC}"/>
              </a:ext>
            </a:extLst>
          </p:cNvPr>
          <p:cNvSpPr/>
          <p:nvPr/>
        </p:nvSpPr>
        <p:spPr bwMode="white">
          <a:xfrm>
            <a:off x="4139702" y="4035604"/>
            <a:ext cx="218975" cy="21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EFD9E2-0A6F-53D2-3B20-E416F0BB7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0743"/>
            <a:ext cx="11520000" cy="2731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1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2023-07-16T09:00:35Z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