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524B90-99DD-5859-0CEF-AF6F05D6C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1" b="16363"/>
          <a:stretch/>
        </p:blipFill>
        <p:spPr>
          <a:xfrm>
            <a:off x="4292766" y="3201170"/>
            <a:ext cx="3526200" cy="911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 b="65591"/>
          <a:stretch/>
        </p:blipFill>
        <p:spPr>
          <a:xfrm>
            <a:off x="3532177" y="1850133"/>
            <a:ext cx="5047378" cy="80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9E656D-EC95-BA6C-A62B-ED22080E1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6" y="773657"/>
            <a:ext cx="11520000" cy="271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5A7D31-F540-64A3-EB8B-AD6413470EB9}"/>
              </a:ext>
            </a:extLst>
          </p:cNvPr>
          <p:cNvSpPr/>
          <p:nvPr/>
        </p:nvSpPr>
        <p:spPr bwMode="white">
          <a:xfrm>
            <a:off x="1142059" y="1412946"/>
            <a:ext cx="218975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C06A22-BC63-99AD-167F-2CC392DE2B09}"/>
              </a:ext>
            </a:extLst>
          </p:cNvPr>
          <p:cNvSpPr/>
          <p:nvPr/>
        </p:nvSpPr>
        <p:spPr bwMode="white">
          <a:xfrm>
            <a:off x="1142059" y="1851862"/>
            <a:ext cx="218975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6A4157-5588-4D97-F5CD-7109F478E882}"/>
              </a:ext>
            </a:extLst>
          </p:cNvPr>
          <p:cNvSpPr/>
          <p:nvPr/>
        </p:nvSpPr>
        <p:spPr bwMode="white">
          <a:xfrm>
            <a:off x="1123018" y="2300318"/>
            <a:ext cx="247537" cy="200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BF04F4-9C93-F59D-C7A8-C8258F702A77}"/>
              </a:ext>
            </a:extLst>
          </p:cNvPr>
          <p:cNvSpPr/>
          <p:nvPr/>
        </p:nvSpPr>
        <p:spPr bwMode="white">
          <a:xfrm>
            <a:off x="1151580" y="2739234"/>
            <a:ext cx="209454" cy="200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51368C-96C2-5E7C-0CF3-D8F2250154CB}"/>
              </a:ext>
            </a:extLst>
          </p:cNvPr>
          <p:cNvSpPr/>
          <p:nvPr/>
        </p:nvSpPr>
        <p:spPr bwMode="white">
          <a:xfrm>
            <a:off x="1151580" y="3178149"/>
            <a:ext cx="209454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3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BD798C-EEE1-8254-E17B-28141387D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6571"/>
            <a:ext cx="11520000" cy="3233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1FB651-CE47-3A6B-CEE1-D281EB41418D}"/>
              </a:ext>
            </a:extLst>
          </p:cNvPr>
          <p:cNvSpPr/>
          <p:nvPr/>
        </p:nvSpPr>
        <p:spPr bwMode="white">
          <a:xfrm>
            <a:off x="4987041" y="2241270"/>
            <a:ext cx="218975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C3E4A2-2C10-9A55-4AA7-805D06870811}"/>
              </a:ext>
            </a:extLst>
          </p:cNvPr>
          <p:cNvSpPr/>
          <p:nvPr/>
        </p:nvSpPr>
        <p:spPr bwMode="white">
          <a:xfrm>
            <a:off x="4920396" y="2689558"/>
            <a:ext cx="209454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21F3A3-BB3C-A5D5-3DEA-FB520B341D28}"/>
              </a:ext>
            </a:extLst>
          </p:cNvPr>
          <p:cNvSpPr/>
          <p:nvPr/>
        </p:nvSpPr>
        <p:spPr bwMode="white">
          <a:xfrm>
            <a:off x="5215537" y="3128307"/>
            <a:ext cx="228495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5C0D21-1B3A-8560-D05A-7FDE38740D7B}"/>
              </a:ext>
            </a:extLst>
          </p:cNvPr>
          <p:cNvSpPr/>
          <p:nvPr/>
        </p:nvSpPr>
        <p:spPr bwMode="white">
          <a:xfrm>
            <a:off x="4263471" y="3567057"/>
            <a:ext cx="257057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F3C8F7-F84A-48EB-6435-09DD00412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9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A87F74-089C-C1C0-CB6B-1BCA00775675}"/>
              </a:ext>
            </a:extLst>
          </p:cNvPr>
          <p:cNvSpPr/>
          <p:nvPr/>
        </p:nvSpPr>
        <p:spPr bwMode="white">
          <a:xfrm>
            <a:off x="4006413" y="1847734"/>
            <a:ext cx="1751801" cy="61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A25247-CF7F-8571-8DE0-34741AD8AB4D}"/>
              </a:ext>
            </a:extLst>
          </p:cNvPr>
          <p:cNvSpPr/>
          <p:nvPr/>
        </p:nvSpPr>
        <p:spPr bwMode="white">
          <a:xfrm>
            <a:off x="9052363" y="1847734"/>
            <a:ext cx="1898666" cy="60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654B56-A2EF-4F82-35C6-DD971679EF20}"/>
              </a:ext>
            </a:extLst>
          </p:cNvPr>
          <p:cNvSpPr/>
          <p:nvPr/>
        </p:nvSpPr>
        <p:spPr bwMode="white">
          <a:xfrm>
            <a:off x="1483438" y="2830021"/>
            <a:ext cx="1256727" cy="60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C47A8E-A97B-2C13-53C3-0CD3040FC2B2}"/>
              </a:ext>
            </a:extLst>
          </p:cNvPr>
          <p:cNvSpPr/>
          <p:nvPr/>
        </p:nvSpPr>
        <p:spPr bwMode="white">
          <a:xfrm>
            <a:off x="4073057" y="4289144"/>
            <a:ext cx="2904686" cy="591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83C2CFD-E901-0FB1-46AB-3A83ECA2507A}"/>
              </a:ext>
            </a:extLst>
          </p:cNvPr>
          <p:cNvSpPr/>
          <p:nvPr/>
        </p:nvSpPr>
        <p:spPr bwMode="white">
          <a:xfrm>
            <a:off x="8814347" y="4451270"/>
            <a:ext cx="1132958" cy="429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DB0E46-2054-1A2E-11C8-B1CC99AB8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" y="871628"/>
            <a:ext cx="11520000" cy="2139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080EB2-8065-9D09-324B-8E564BFDBC8C}"/>
              </a:ext>
            </a:extLst>
          </p:cNvPr>
          <p:cNvSpPr/>
          <p:nvPr/>
        </p:nvSpPr>
        <p:spPr bwMode="white">
          <a:xfrm>
            <a:off x="4270261" y="957570"/>
            <a:ext cx="2674824" cy="410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B8DF74-3333-EB3C-F535-A936C9B37ABB}"/>
              </a:ext>
            </a:extLst>
          </p:cNvPr>
          <p:cNvSpPr/>
          <p:nvPr/>
        </p:nvSpPr>
        <p:spPr bwMode="white">
          <a:xfrm>
            <a:off x="9040112" y="957570"/>
            <a:ext cx="580760" cy="601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0F0F22-41A0-87D1-3282-996BFB5A0537}"/>
              </a:ext>
            </a:extLst>
          </p:cNvPr>
          <p:cNvSpPr/>
          <p:nvPr/>
        </p:nvSpPr>
        <p:spPr bwMode="white">
          <a:xfrm>
            <a:off x="1233170" y="1950684"/>
            <a:ext cx="866380" cy="410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9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3F8D61-F7B3-1D04-93E5-F254D6716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" y="936943"/>
            <a:ext cx="11520000" cy="2789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70952E-8CA6-624E-195D-83E8F1DC9522}"/>
              </a:ext>
            </a:extLst>
          </p:cNvPr>
          <p:cNvSpPr/>
          <p:nvPr/>
        </p:nvSpPr>
        <p:spPr bwMode="white">
          <a:xfrm>
            <a:off x="3875819" y="1508240"/>
            <a:ext cx="1380495" cy="40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50DD81-4449-2DD4-817A-A0E0D90C6961}"/>
              </a:ext>
            </a:extLst>
          </p:cNvPr>
          <p:cNvSpPr/>
          <p:nvPr/>
        </p:nvSpPr>
        <p:spPr bwMode="white">
          <a:xfrm>
            <a:off x="7131886" y="1670108"/>
            <a:ext cx="1827966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9A5503-D33B-A733-4BD9-F8C902385F6C}"/>
              </a:ext>
            </a:extLst>
          </p:cNvPr>
          <p:cNvSpPr/>
          <p:nvPr/>
        </p:nvSpPr>
        <p:spPr bwMode="white">
          <a:xfrm>
            <a:off x="10073770" y="1498719"/>
            <a:ext cx="1237685" cy="41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54C270-718A-E990-138E-377D496FD550}"/>
              </a:ext>
            </a:extLst>
          </p:cNvPr>
          <p:cNvSpPr/>
          <p:nvPr/>
        </p:nvSpPr>
        <p:spPr bwMode="white">
          <a:xfrm>
            <a:off x="1971687" y="2241406"/>
            <a:ext cx="1675636" cy="41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342B30-4BEA-8582-D7EE-7061D1A767DC}"/>
              </a:ext>
            </a:extLst>
          </p:cNvPr>
          <p:cNvSpPr/>
          <p:nvPr/>
        </p:nvSpPr>
        <p:spPr bwMode="white">
          <a:xfrm>
            <a:off x="5599059" y="2241406"/>
            <a:ext cx="2075504" cy="59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FB77EA-28B9-EB53-A456-1200A1D0E67B}"/>
              </a:ext>
            </a:extLst>
          </p:cNvPr>
          <p:cNvSpPr/>
          <p:nvPr/>
        </p:nvSpPr>
        <p:spPr bwMode="white">
          <a:xfrm>
            <a:off x="9312117" y="2241406"/>
            <a:ext cx="1237685" cy="41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8A0F21-0D46-0C39-8510-614D0A682479}"/>
              </a:ext>
            </a:extLst>
          </p:cNvPr>
          <p:cNvSpPr/>
          <p:nvPr/>
        </p:nvSpPr>
        <p:spPr bwMode="white">
          <a:xfrm>
            <a:off x="1295720" y="2993615"/>
            <a:ext cx="1808925" cy="59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EA299A-5FBF-137D-C50A-BB73D5D5C1A4}"/>
              </a:ext>
            </a:extLst>
          </p:cNvPr>
          <p:cNvSpPr/>
          <p:nvPr/>
        </p:nvSpPr>
        <p:spPr bwMode="white">
          <a:xfrm>
            <a:off x="4694596" y="2993615"/>
            <a:ext cx="1237685" cy="40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D07DDEE-B903-9342-7565-8CBA9E34A5E2}"/>
              </a:ext>
            </a:extLst>
          </p:cNvPr>
          <p:cNvSpPr/>
          <p:nvPr/>
        </p:nvSpPr>
        <p:spPr bwMode="white">
          <a:xfrm>
            <a:off x="7446067" y="2993615"/>
            <a:ext cx="2856198" cy="609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