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03A438-C5AE-3E87-35BD-C019AA90C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73" b="18931"/>
          <a:stretch/>
        </p:blipFill>
        <p:spPr>
          <a:xfrm>
            <a:off x="3968173" y="3263838"/>
            <a:ext cx="3853654" cy="81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7D0627-9635-5A67-E2B4-E87846E6E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CED4BF-519A-FC75-A967-98CFDE02DC96}"/>
              </a:ext>
            </a:extLst>
          </p:cNvPr>
          <p:cNvSpPr/>
          <p:nvPr/>
        </p:nvSpPr>
        <p:spPr bwMode="white">
          <a:xfrm>
            <a:off x="1064528" y="1188418"/>
            <a:ext cx="285619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A4FF26-DC44-F12B-9BC8-E9FC7F9536A7}"/>
              </a:ext>
            </a:extLst>
          </p:cNvPr>
          <p:cNvSpPr/>
          <p:nvPr/>
        </p:nvSpPr>
        <p:spPr bwMode="white">
          <a:xfrm>
            <a:off x="5129851" y="1207462"/>
            <a:ext cx="247537" cy="19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E864D4-73C7-B46D-5D8C-DDCB3A7DEE04}"/>
              </a:ext>
            </a:extLst>
          </p:cNvPr>
          <p:cNvSpPr/>
          <p:nvPr/>
        </p:nvSpPr>
        <p:spPr bwMode="white">
          <a:xfrm>
            <a:off x="1102611" y="1826395"/>
            <a:ext cx="247537" cy="19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2EF03A-5282-5EF9-D418-737F65316984}"/>
              </a:ext>
            </a:extLst>
          </p:cNvPr>
          <p:cNvSpPr/>
          <p:nvPr/>
        </p:nvSpPr>
        <p:spPr bwMode="white">
          <a:xfrm>
            <a:off x="5101289" y="1807351"/>
            <a:ext cx="276099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2F998D0-D334-FA2F-5916-123FA5AC7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45365"/>
            <a:ext cx="11520000" cy="342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F3FFFB-4AC4-3E0D-1236-59473273CFE7}"/>
              </a:ext>
            </a:extLst>
          </p:cNvPr>
          <p:cNvSpPr/>
          <p:nvPr/>
        </p:nvSpPr>
        <p:spPr bwMode="white">
          <a:xfrm>
            <a:off x="2321256" y="4183722"/>
            <a:ext cx="5253436" cy="63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9F4399-DCB3-0F12-91F4-C054F7A37E3E}"/>
              </a:ext>
            </a:extLst>
          </p:cNvPr>
          <p:cNvSpPr/>
          <p:nvPr/>
        </p:nvSpPr>
        <p:spPr bwMode="white">
          <a:xfrm>
            <a:off x="2178445" y="4974554"/>
            <a:ext cx="4568343" cy="56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0C84B3-2A82-0069-D181-2392BF612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841914"/>
            <a:ext cx="11520000" cy="319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CC9D67-8A52-8D4B-DF84-E5B4A1B1BE5C}"/>
              </a:ext>
            </a:extLst>
          </p:cNvPr>
          <p:cNvSpPr/>
          <p:nvPr/>
        </p:nvSpPr>
        <p:spPr bwMode="white">
          <a:xfrm>
            <a:off x="1123476" y="1642280"/>
            <a:ext cx="571239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5887BF-1E6F-54E4-1D7A-2806C409527F}"/>
              </a:ext>
            </a:extLst>
          </p:cNvPr>
          <p:cNvSpPr/>
          <p:nvPr/>
        </p:nvSpPr>
        <p:spPr bwMode="white">
          <a:xfrm>
            <a:off x="1113955" y="2261612"/>
            <a:ext cx="495074" cy="25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D1F1E7-0A10-05B9-BB7F-0D00B479079C}"/>
              </a:ext>
            </a:extLst>
          </p:cNvPr>
          <p:cNvSpPr/>
          <p:nvPr/>
        </p:nvSpPr>
        <p:spPr bwMode="white">
          <a:xfrm>
            <a:off x="1123476" y="2880944"/>
            <a:ext cx="1161520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C43224-418F-B859-61A3-67F8CB29A9AF}"/>
              </a:ext>
            </a:extLst>
          </p:cNvPr>
          <p:cNvSpPr/>
          <p:nvPr/>
        </p:nvSpPr>
        <p:spPr bwMode="white">
          <a:xfrm>
            <a:off x="1123476" y="3509803"/>
            <a:ext cx="437950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EE264A-3197-706F-654F-0E2F9E3CE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656562"/>
            <a:ext cx="11520000" cy="3909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824D38-6ED9-5C76-9235-4544EEFBF618}"/>
              </a:ext>
            </a:extLst>
          </p:cNvPr>
          <p:cNvSpPr/>
          <p:nvPr/>
        </p:nvSpPr>
        <p:spPr bwMode="white">
          <a:xfrm>
            <a:off x="2551575" y="1867426"/>
            <a:ext cx="466512" cy="4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AD1CB6-D479-8EBB-6633-E14D8B774605}"/>
              </a:ext>
            </a:extLst>
          </p:cNvPr>
          <p:cNvSpPr/>
          <p:nvPr/>
        </p:nvSpPr>
        <p:spPr bwMode="white">
          <a:xfrm>
            <a:off x="7321427" y="1743479"/>
            <a:ext cx="647404" cy="60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D8D7B2-5AD8-3C06-14F6-4E954899751F}"/>
              </a:ext>
            </a:extLst>
          </p:cNvPr>
          <p:cNvSpPr/>
          <p:nvPr/>
        </p:nvSpPr>
        <p:spPr bwMode="white">
          <a:xfrm>
            <a:off x="2551575" y="3497802"/>
            <a:ext cx="466512" cy="4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7DF97F-D8E7-29C1-02D8-BDE3128984F6}"/>
              </a:ext>
            </a:extLst>
          </p:cNvPr>
          <p:cNvSpPr/>
          <p:nvPr/>
        </p:nvSpPr>
        <p:spPr bwMode="white">
          <a:xfrm>
            <a:off x="7197658" y="3545474"/>
            <a:ext cx="818776" cy="247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4FC7A8DD-2013-0825-5993-5ADB230BB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9" y="718346"/>
            <a:ext cx="11520000" cy="3167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836EDD-6168-2CC0-E09B-719E0F391FAC}"/>
              </a:ext>
            </a:extLst>
          </p:cNvPr>
          <p:cNvSpPr/>
          <p:nvPr/>
        </p:nvSpPr>
        <p:spPr bwMode="white">
          <a:xfrm>
            <a:off x="3061642" y="1281168"/>
            <a:ext cx="466512" cy="410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D5E29F-CFCB-64A8-BC83-43A3EE38DD01}"/>
              </a:ext>
            </a:extLst>
          </p:cNvPr>
          <p:cNvSpPr/>
          <p:nvPr/>
        </p:nvSpPr>
        <p:spPr bwMode="white">
          <a:xfrm>
            <a:off x="7184089" y="1338404"/>
            <a:ext cx="761652" cy="238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E3B596-CAF2-912C-037F-5452EAA2E293}"/>
              </a:ext>
            </a:extLst>
          </p:cNvPr>
          <p:cNvSpPr/>
          <p:nvPr/>
        </p:nvSpPr>
        <p:spPr bwMode="white">
          <a:xfrm>
            <a:off x="3061642" y="2921938"/>
            <a:ext cx="466512" cy="400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520D18-EC7C-176D-CC19-9F52B175A251}"/>
              </a:ext>
            </a:extLst>
          </p:cNvPr>
          <p:cNvSpPr/>
          <p:nvPr/>
        </p:nvSpPr>
        <p:spPr bwMode="white">
          <a:xfrm>
            <a:off x="6584287" y="2883780"/>
            <a:ext cx="761652" cy="324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2023-07-16T08:42:02Z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