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DC2857-9E94-C069-99B9-5B15C2D83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16" b="24461"/>
          <a:stretch/>
        </p:blipFill>
        <p:spPr>
          <a:xfrm>
            <a:off x="3974058" y="3212057"/>
            <a:ext cx="3939856" cy="814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CDE2E64-FEF8-A778-CA91-DC0A1E625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7" b="65591"/>
          <a:stretch/>
        </p:blipFill>
        <p:spPr>
          <a:xfrm>
            <a:off x="3532177" y="1850133"/>
            <a:ext cx="5047378" cy="80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2FAB27-2126-6DEA-1CDA-2B98D8FE3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75685"/>
            <a:ext cx="11520000" cy="3021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0D2FB5-D9A5-9838-0C1A-617B941D9C42}"/>
              </a:ext>
            </a:extLst>
          </p:cNvPr>
          <p:cNvSpPr/>
          <p:nvPr/>
        </p:nvSpPr>
        <p:spPr bwMode="white">
          <a:xfrm>
            <a:off x="1140694" y="1342999"/>
            <a:ext cx="209454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DDA481-9C6B-A415-E5BB-A3D09033CA16}"/>
              </a:ext>
            </a:extLst>
          </p:cNvPr>
          <p:cNvSpPr/>
          <p:nvPr/>
        </p:nvSpPr>
        <p:spPr bwMode="white">
          <a:xfrm>
            <a:off x="1112132" y="1848251"/>
            <a:ext cx="247537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6D16EB-9D28-7338-3166-E0C86177B3B8}"/>
              </a:ext>
            </a:extLst>
          </p:cNvPr>
          <p:cNvSpPr/>
          <p:nvPr/>
        </p:nvSpPr>
        <p:spPr bwMode="white">
          <a:xfrm>
            <a:off x="1112132" y="2353503"/>
            <a:ext cx="247537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17F81A-0C92-B59C-5605-BEF91622E2F6}"/>
              </a:ext>
            </a:extLst>
          </p:cNvPr>
          <p:cNvSpPr/>
          <p:nvPr/>
        </p:nvSpPr>
        <p:spPr bwMode="white">
          <a:xfrm>
            <a:off x="1140694" y="2858755"/>
            <a:ext cx="209454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A59E69-CF07-D408-EE1C-BD3292359BD7}"/>
              </a:ext>
            </a:extLst>
          </p:cNvPr>
          <p:cNvSpPr/>
          <p:nvPr/>
        </p:nvSpPr>
        <p:spPr bwMode="white">
          <a:xfrm>
            <a:off x="1131173" y="3364007"/>
            <a:ext cx="218975" cy="209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51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9F518C-ABFA-4E39-A84E-6C2975D95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44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2C8679-D8F2-CE63-DD7C-9A2194D74688}"/>
              </a:ext>
            </a:extLst>
          </p:cNvPr>
          <p:cNvSpPr/>
          <p:nvPr/>
        </p:nvSpPr>
        <p:spPr bwMode="white">
          <a:xfrm>
            <a:off x="1140694" y="1103081"/>
            <a:ext cx="209454" cy="209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7BA3FA-6D11-2828-1A0B-7B9B96C1C283}"/>
              </a:ext>
            </a:extLst>
          </p:cNvPr>
          <p:cNvSpPr/>
          <p:nvPr/>
        </p:nvSpPr>
        <p:spPr bwMode="white">
          <a:xfrm>
            <a:off x="1131173" y="2112910"/>
            <a:ext cx="218975" cy="209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F927E3-8515-53A4-3CD2-C6E684C0DF82}"/>
              </a:ext>
            </a:extLst>
          </p:cNvPr>
          <p:cNvSpPr/>
          <p:nvPr/>
        </p:nvSpPr>
        <p:spPr bwMode="white">
          <a:xfrm>
            <a:off x="1140694" y="3627654"/>
            <a:ext cx="209454" cy="209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CADE20B-10C6-28AA-B637-FEB8767144D7}"/>
              </a:ext>
            </a:extLst>
          </p:cNvPr>
          <p:cNvSpPr/>
          <p:nvPr/>
        </p:nvSpPr>
        <p:spPr bwMode="white">
          <a:xfrm>
            <a:off x="1112132" y="4647009"/>
            <a:ext cx="247537" cy="20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41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4A7F32-F0FD-EBE7-74E8-402E7B346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09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237EC1-F05A-1E16-9F27-CB76B5096B69}"/>
              </a:ext>
            </a:extLst>
          </p:cNvPr>
          <p:cNvSpPr/>
          <p:nvPr/>
        </p:nvSpPr>
        <p:spPr bwMode="white">
          <a:xfrm>
            <a:off x="4168264" y="2369582"/>
            <a:ext cx="685487" cy="409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4005DD0-A65E-B7B4-8CE3-AFAABE8EF12F}"/>
              </a:ext>
            </a:extLst>
          </p:cNvPr>
          <p:cNvSpPr/>
          <p:nvPr/>
        </p:nvSpPr>
        <p:spPr bwMode="white">
          <a:xfrm>
            <a:off x="6500826" y="2455299"/>
            <a:ext cx="1171041" cy="514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9F3ABA-B560-13FE-521D-84F2F72426C9}"/>
              </a:ext>
            </a:extLst>
          </p:cNvPr>
          <p:cNvSpPr/>
          <p:nvPr/>
        </p:nvSpPr>
        <p:spPr bwMode="white">
          <a:xfrm>
            <a:off x="2921057" y="3893436"/>
            <a:ext cx="1751801" cy="600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68A947-3B7D-818A-0BBF-3B26D4432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8" y="686571"/>
            <a:ext cx="11520000" cy="3017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B5C3C07-C23D-EC28-2407-3523328A5D68}"/>
              </a:ext>
            </a:extLst>
          </p:cNvPr>
          <p:cNvSpPr/>
          <p:nvPr/>
        </p:nvSpPr>
        <p:spPr bwMode="white">
          <a:xfrm>
            <a:off x="2747059" y="1125875"/>
            <a:ext cx="933024" cy="410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0EE85A-F6E7-D7CC-43CC-D45F0E69E265}"/>
              </a:ext>
            </a:extLst>
          </p:cNvPr>
          <p:cNvSpPr/>
          <p:nvPr/>
        </p:nvSpPr>
        <p:spPr bwMode="white">
          <a:xfrm>
            <a:off x="5355720" y="1125875"/>
            <a:ext cx="799735" cy="410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2F68A2D-D62C-B6EC-77A3-563A3560943B}"/>
              </a:ext>
            </a:extLst>
          </p:cNvPr>
          <p:cNvSpPr/>
          <p:nvPr/>
        </p:nvSpPr>
        <p:spPr bwMode="white">
          <a:xfrm>
            <a:off x="3508712" y="2730293"/>
            <a:ext cx="923504" cy="515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3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2023-07-16T08:39:42Z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