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477CEF-9408-FFE5-FCB6-130EDE0F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0" b="15020"/>
          <a:stretch/>
        </p:blipFill>
        <p:spPr>
          <a:xfrm>
            <a:off x="4376829" y="3103200"/>
            <a:ext cx="3515314" cy="95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92AE98-0EE3-F5A4-5370-2F1222441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" y="730114"/>
            <a:ext cx="11520000" cy="2648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C559A0-05B1-06BD-7258-18C7FE0456D4}"/>
              </a:ext>
            </a:extLst>
          </p:cNvPr>
          <p:cNvSpPr/>
          <p:nvPr/>
        </p:nvSpPr>
        <p:spPr bwMode="white">
          <a:xfrm>
            <a:off x="1585435" y="3026458"/>
            <a:ext cx="276099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10290D-6593-9262-B36D-7524A856328E}"/>
              </a:ext>
            </a:extLst>
          </p:cNvPr>
          <p:cNvSpPr/>
          <p:nvPr/>
        </p:nvSpPr>
        <p:spPr bwMode="white">
          <a:xfrm>
            <a:off x="4060807" y="3045515"/>
            <a:ext cx="247537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809CE2-E0A4-9500-EE4C-4362EE8B27F0}"/>
              </a:ext>
            </a:extLst>
          </p:cNvPr>
          <p:cNvSpPr/>
          <p:nvPr/>
        </p:nvSpPr>
        <p:spPr bwMode="white">
          <a:xfrm>
            <a:off x="6507617" y="3045515"/>
            <a:ext cx="247537" cy="19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58F6CD-0D72-650C-DA65-7DCAEE1BA173}"/>
              </a:ext>
            </a:extLst>
          </p:cNvPr>
          <p:cNvSpPr/>
          <p:nvPr/>
        </p:nvSpPr>
        <p:spPr bwMode="white">
          <a:xfrm>
            <a:off x="8916344" y="3016930"/>
            <a:ext cx="285619" cy="25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BE906C-6298-C299-B742-52CFFF4C4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72771" cy="6217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1CB364-7E71-5CE6-4685-267481EEFF26}"/>
              </a:ext>
            </a:extLst>
          </p:cNvPr>
          <p:cNvSpPr/>
          <p:nvPr/>
        </p:nvSpPr>
        <p:spPr bwMode="white">
          <a:xfrm>
            <a:off x="3627333" y="1230086"/>
            <a:ext cx="1750210" cy="44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0F381D-235D-E757-10D2-F0FBA2D32C94}"/>
              </a:ext>
            </a:extLst>
          </p:cNvPr>
          <p:cNvSpPr/>
          <p:nvPr/>
        </p:nvSpPr>
        <p:spPr bwMode="white">
          <a:xfrm>
            <a:off x="4216952" y="2574588"/>
            <a:ext cx="899333" cy="691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97B0CC-58C3-E249-BC38-13C073181849}"/>
              </a:ext>
            </a:extLst>
          </p:cNvPr>
          <p:cNvSpPr/>
          <p:nvPr/>
        </p:nvSpPr>
        <p:spPr bwMode="white">
          <a:xfrm>
            <a:off x="2283734" y="3918858"/>
            <a:ext cx="1343599" cy="60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75C7FD-0870-71A9-DCFF-323F498A9F46}"/>
              </a:ext>
            </a:extLst>
          </p:cNvPr>
          <p:cNvSpPr/>
          <p:nvPr/>
        </p:nvSpPr>
        <p:spPr bwMode="white">
          <a:xfrm>
            <a:off x="3534531" y="5425281"/>
            <a:ext cx="830639" cy="540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9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311746-5134-6CD4-15A8-26A83D03F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3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9B3A21-1982-3713-A6D4-408A53A45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3029"/>
            <a:ext cx="11520000" cy="3411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9DF09F-4B4A-F7ED-31DE-E57C746B30DB}"/>
              </a:ext>
            </a:extLst>
          </p:cNvPr>
          <p:cNvSpPr/>
          <p:nvPr/>
        </p:nvSpPr>
        <p:spPr bwMode="white">
          <a:xfrm>
            <a:off x="674181" y="766915"/>
            <a:ext cx="209454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16D565-4EDB-BA4D-B884-CADD80108D8D}"/>
              </a:ext>
            </a:extLst>
          </p:cNvPr>
          <p:cNvSpPr/>
          <p:nvPr/>
        </p:nvSpPr>
        <p:spPr bwMode="white">
          <a:xfrm>
            <a:off x="4177785" y="757385"/>
            <a:ext cx="218975" cy="219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0D9FB7-3405-7D74-9949-738562EF1F40}"/>
              </a:ext>
            </a:extLst>
          </p:cNvPr>
          <p:cNvSpPr/>
          <p:nvPr/>
        </p:nvSpPr>
        <p:spPr bwMode="white">
          <a:xfrm>
            <a:off x="7681388" y="766915"/>
            <a:ext cx="247537" cy="200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F4C0C4-9BBF-96B8-4929-3BD4A85E626E}"/>
              </a:ext>
            </a:extLst>
          </p:cNvPr>
          <p:cNvSpPr/>
          <p:nvPr/>
        </p:nvSpPr>
        <p:spPr bwMode="white">
          <a:xfrm>
            <a:off x="2844892" y="3130289"/>
            <a:ext cx="1437619" cy="26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432192-D0E6-4D3E-7CD3-D0DAF8DB5A8F}"/>
              </a:ext>
            </a:extLst>
          </p:cNvPr>
          <p:cNvSpPr/>
          <p:nvPr/>
        </p:nvSpPr>
        <p:spPr bwMode="white">
          <a:xfrm>
            <a:off x="6377057" y="3130289"/>
            <a:ext cx="1428099" cy="26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E72430-C00C-31C2-AD34-5499DD2ACE43}"/>
              </a:ext>
            </a:extLst>
          </p:cNvPr>
          <p:cNvSpPr/>
          <p:nvPr/>
        </p:nvSpPr>
        <p:spPr bwMode="white">
          <a:xfrm>
            <a:off x="9861619" y="3130289"/>
            <a:ext cx="1437619" cy="26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