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13CC79-BB26-05F4-D0A6-C4B6A7A17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89" b="35503"/>
          <a:stretch/>
        </p:blipFill>
        <p:spPr>
          <a:xfrm>
            <a:off x="4360499" y="3277371"/>
            <a:ext cx="3526200" cy="645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BAE7C3E-3215-505C-AA47-72F701C7B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9" b="61358"/>
          <a:stretch/>
        </p:blipFill>
        <p:spPr>
          <a:xfrm>
            <a:off x="3364456" y="2047286"/>
            <a:ext cx="5518287" cy="85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2C019E-10B2-3B6F-853B-B0B50692F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5" y="719228"/>
            <a:ext cx="11520000" cy="2304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A3E9DA-F5DE-DED5-58BF-AC6B5CF9E32D}"/>
              </a:ext>
            </a:extLst>
          </p:cNvPr>
          <p:cNvSpPr/>
          <p:nvPr/>
        </p:nvSpPr>
        <p:spPr bwMode="white">
          <a:xfrm>
            <a:off x="1046817" y="1328769"/>
            <a:ext cx="247537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FCBA20-F9C8-6072-0F9D-9D70BA8871FA}"/>
              </a:ext>
            </a:extLst>
          </p:cNvPr>
          <p:cNvSpPr/>
          <p:nvPr/>
        </p:nvSpPr>
        <p:spPr bwMode="white">
          <a:xfrm>
            <a:off x="1065858" y="1766877"/>
            <a:ext cx="218975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2B969B-268E-247F-E1B2-843D22D9878F}"/>
              </a:ext>
            </a:extLst>
          </p:cNvPr>
          <p:cNvSpPr/>
          <p:nvPr/>
        </p:nvSpPr>
        <p:spPr bwMode="white">
          <a:xfrm>
            <a:off x="1075379" y="2214509"/>
            <a:ext cx="209454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339107-B623-5AC2-C4F7-267CFAA9251C}"/>
              </a:ext>
            </a:extLst>
          </p:cNvPr>
          <p:cNvSpPr/>
          <p:nvPr/>
        </p:nvSpPr>
        <p:spPr bwMode="white">
          <a:xfrm>
            <a:off x="1065858" y="2662141"/>
            <a:ext cx="218975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9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D7D9F1-EFB0-7AF0-D8FD-2FF841320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72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7722A9-A4F5-9436-E08D-AD2BB526855E}"/>
              </a:ext>
            </a:extLst>
          </p:cNvPr>
          <p:cNvSpPr/>
          <p:nvPr/>
        </p:nvSpPr>
        <p:spPr bwMode="white">
          <a:xfrm>
            <a:off x="1140694" y="960109"/>
            <a:ext cx="209454" cy="20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B36831-1377-675C-F936-E0F40981071D}"/>
              </a:ext>
            </a:extLst>
          </p:cNvPr>
          <p:cNvSpPr/>
          <p:nvPr/>
        </p:nvSpPr>
        <p:spPr bwMode="white">
          <a:xfrm>
            <a:off x="1112132" y="2293685"/>
            <a:ext cx="247537" cy="20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470FF8-FFA3-1ADA-7D52-F57669FFD390}"/>
              </a:ext>
            </a:extLst>
          </p:cNvPr>
          <p:cNvSpPr/>
          <p:nvPr/>
        </p:nvSpPr>
        <p:spPr bwMode="white">
          <a:xfrm>
            <a:off x="1131173" y="3627261"/>
            <a:ext cx="218975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95ED9D-9745-96B1-34C4-F00DA58A9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8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7856F6-91DE-EA91-5C41-A5661B18EE9F}"/>
              </a:ext>
            </a:extLst>
          </p:cNvPr>
          <p:cNvSpPr/>
          <p:nvPr/>
        </p:nvSpPr>
        <p:spPr bwMode="white">
          <a:xfrm>
            <a:off x="5434512" y="998609"/>
            <a:ext cx="209454" cy="200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CB4003-9004-45DF-18A0-D534F40E4F1B}"/>
              </a:ext>
            </a:extLst>
          </p:cNvPr>
          <p:cNvSpPr/>
          <p:nvPr/>
        </p:nvSpPr>
        <p:spPr bwMode="white">
          <a:xfrm>
            <a:off x="6510347" y="1885036"/>
            <a:ext cx="257057" cy="20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065C0B-97F3-46E1-ADFF-3F57011D8A8B}"/>
              </a:ext>
            </a:extLst>
          </p:cNvPr>
          <p:cNvSpPr/>
          <p:nvPr/>
        </p:nvSpPr>
        <p:spPr bwMode="white">
          <a:xfrm>
            <a:off x="6815008" y="2771464"/>
            <a:ext cx="209454" cy="20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C24C51-0404-8351-15C1-48C562B93498}"/>
              </a:ext>
            </a:extLst>
          </p:cNvPr>
          <p:cNvSpPr/>
          <p:nvPr/>
        </p:nvSpPr>
        <p:spPr bwMode="white">
          <a:xfrm>
            <a:off x="5986710" y="3667423"/>
            <a:ext cx="209454" cy="200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3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709096-447B-71E1-2491-82C2608D3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6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024AF7-FA3C-E817-1BAA-DD9F29FD52B7}"/>
              </a:ext>
            </a:extLst>
          </p:cNvPr>
          <p:cNvSpPr/>
          <p:nvPr/>
        </p:nvSpPr>
        <p:spPr bwMode="white">
          <a:xfrm>
            <a:off x="1131173" y="959848"/>
            <a:ext cx="199933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B7027F-BAA3-AF97-F3E5-61740AFBD34D}"/>
              </a:ext>
            </a:extLst>
          </p:cNvPr>
          <p:cNvSpPr/>
          <p:nvPr/>
        </p:nvSpPr>
        <p:spPr bwMode="white">
          <a:xfrm>
            <a:off x="1131173" y="1416876"/>
            <a:ext cx="199933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3B9EC4-DD80-EFA5-3E35-18FB715D4527}"/>
              </a:ext>
            </a:extLst>
          </p:cNvPr>
          <p:cNvSpPr/>
          <p:nvPr/>
        </p:nvSpPr>
        <p:spPr bwMode="white">
          <a:xfrm>
            <a:off x="1131173" y="2302367"/>
            <a:ext cx="199933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25B067-3D37-734D-C2BE-D45ED71B9B0B}"/>
              </a:ext>
            </a:extLst>
          </p:cNvPr>
          <p:cNvSpPr/>
          <p:nvPr/>
        </p:nvSpPr>
        <p:spPr bwMode="white">
          <a:xfrm>
            <a:off x="1131173" y="2749874"/>
            <a:ext cx="190413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C53634-7A58-DF8A-3EBF-F4E4A360DABD}"/>
              </a:ext>
            </a:extLst>
          </p:cNvPr>
          <p:cNvSpPr/>
          <p:nvPr/>
        </p:nvSpPr>
        <p:spPr bwMode="white">
          <a:xfrm>
            <a:off x="1131173" y="3197380"/>
            <a:ext cx="190413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2023-07-16T08:01:33Z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