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EEDFD9-6D9A-1E75-D2B4-CAD988A7D6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56" b="20115"/>
          <a:stretch/>
        </p:blipFill>
        <p:spPr>
          <a:xfrm>
            <a:off x="4093800" y="3157629"/>
            <a:ext cx="3613285" cy="88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BAE7C3E-3215-505C-AA47-72F701C7B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9" b="61358"/>
          <a:stretch/>
        </p:blipFill>
        <p:spPr>
          <a:xfrm>
            <a:off x="3364456" y="2047286"/>
            <a:ext cx="5518287" cy="85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F22E31-E64E-14AE-8862-7F09225A1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1" y="730114"/>
            <a:ext cx="11520000" cy="256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824FFC-A086-492E-9F4F-20CF5CCFEC6D}"/>
              </a:ext>
            </a:extLst>
          </p:cNvPr>
          <p:cNvSpPr/>
          <p:nvPr/>
        </p:nvSpPr>
        <p:spPr bwMode="white">
          <a:xfrm>
            <a:off x="1076744" y="1416921"/>
            <a:ext cx="218975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1A1F9A-7764-1A0D-05C2-666CA787D4FE}"/>
              </a:ext>
            </a:extLst>
          </p:cNvPr>
          <p:cNvSpPr/>
          <p:nvPr/>
        </p:nvSpPr>
        <p:spPr bwMode="white">
          <a:xfrm>
            <a:off x="1057703" y="1912948"/>
            <a:ext cx="257057" cy="209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4EC436-4A3F-5D8E-839D-E93C54F58169}"/>
              </a:ext>
            </a:extLst>
          </p:cNvPr>
          <p:cNvSpPr/>
          <p:nvPr/>
        </p:nvSpPr>
        <p:spPr bwMode="white">
          <a:xfrm>
            <a:off x="1086265" y="2418514"/>
            <a:ext cx="209454" cy="200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C9E0DF-7699-3D86-BB06-8B56D3EEC2BF}"/>
              </a:ext>
            </a:extLst>
          </p:cNvPr>
          <p:cNvSpPr/>
          <p:nvPr/>
        </p:nvSpPr>
        <p:spPr bwMode="white">
          <a:xfrm>
            <a:off x="1057703" y="2914542"/>
            <a:ext cx="247537" cy="200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811BC5-2613-AA4F-E642-E1FE1E73D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4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956336-E8BA-C985-96CE-89250CD2C838}"/>
              </a:ext>
            </a:extLst>
          </p:cNvPr>
          <p:cNvSpPr/>
          <p:nvPr/>
        </p:nvSpPr>
        <p:spPr bwMode="white">
          <a:xfrm>
            <a:off x="3298371" y="1621971"/>
            <a:ext cx="326572" cy="214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00CCA2-74BF-EF5D-BB8C-18087F87CEA1}"/>
              </a:ext>
            </a:extLst>
          </p:cNvPr>
          <p:cNvSpPr/>
          <p:nvPr/>
        </p:nvSpPr>
        <p:spPr bwMode="white">
          <a:xfrm>
            <a:off x="8995239" y="2656321"/>
            <a:ext cx="199933" cy="161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3757F3-7E74-F79E-6EBC-619D178BC68E}"/>
              </a:ext>
            </a:extLst>
          </p:cNvPr>
          <p:cNvSpPr/>
          <p:nvPr/>
        </p:nvSpPr>
        <p:spPr bwMode="white">
          <a:xfrm>
            <a:off x="1664330" y="3390001"/>
            <a:ext cx="542677" cy="6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96D775-59FE-D5A2-EB35-910DF3689FDF}"/>
              </a:ext>
            </a:extLst>
          </p:cNvPr>
          <p:cNvSpPr/>
          <p:nvPr/>
        </p:nvSpPr>
        <p:spPr bwMode="white">
          <a:xfrm>
            <a:off x="3216198" y="3390001"/>
            <a:ext cx="580760" cy="41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802849-D96F-E6DD-BEF5-B1A347706685}"/>
              </a:ext>
            </a:extLst>
          </p:cNvPr>
          <p:cNvSpPr/>
          <p:nvPr/>
        </p:nvSpPr>
        <p:spPr bwMode="white">
          <a:xfrm>
            <a:off x="8973467" y="1522453"/>
            <a:ext cx="199933" cy="3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9CBA409-5BB7-DF94-440B-F824CE9C6BF1}"/>
              </a:ext>
            </a:extLst>
          </p:cNvPr>
          <p:cNvSpPr/>
          <p:nvPr/>
        </p:nvSpPr>
        <p:spPr bwMode="white">
          <a:xfrm>
            <a:off x="7186314" y="3390001"/>
            <a:ext cx="685487" cy="400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5FA3CE-7090-B80D-CF2D-21372DE9EBD3}"/>
              </a:ext>
            </a:extLst>
          </p:cNvPr>
          <p:cNvSpPr/>
          <p:nvPr/>
        </p:nvSpPr>
        <p:spPr bwMode="white">
          <a:xfrm>
            <a:off x="8709619" y="3390001"/>
            <a:ext cx="790214" cy="400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6FAA4E-DC82-DBF4-D416-BA8E1437F6FF}"/>
              </a:ext>
            </a:extLst>
          </p:cNvPr>
          <p:cNvSpPr/>
          <p:nvPr/>
        </p:nvSpPr>
        <p:spPr bwMode="white">
          <a:xfrm>
            <a:off x="10337652" y="3390001"/>
            <a:ext cx="656925" cy="400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6910D16-0686-EE68-798D-DC3891935A5F}"/>
              </a:ext>
            </a:extLst>
          </p:cNvPr>
          <p:cNvSpPr/>
          <p:nvPr/>
        </p:nvSpPr>
        <p:spPr bwMode="white">
          <a:xfrm>
            <a:off x="4634775" y="3390000"/>
            <a:ext cx="818967" cy="6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1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6E26BF-4AC8-0473-6E46-E8FF9D337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1575"/>
            <a:ext cx="11070001" cy="6325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0FAF01-5E09-D6DC-2B81-F63E6EB3FEBF}"/>
              </a:ext>
            </a:extLst>
          </p:cNvPr>
          <p:cNvSpPr/>
          <p:nvPr/>
        </p:nvSpPr>
        <p:spPr bwMode="white">
          <a:xfrm>
            <a:off x="2176066" y="1317172"/>
            <a:ext cx="774743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56D776-B614-674D-116D-B51BA2021F03}"/>
              </a:ext>
            </a:extLst>
          </p:cNvPr>
          <p:cNvSpPr/>
          <p:nvPr/>
        </p:nvSpPr>
        <p:spPr bwMode="white">
          <a:xfrm>
            <a:off x="2142743" y="2982687"/>
            <a:ext cx="1101200" cy="653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A0732-90A0-4F7B-74DF-572F5BF6941D}"/>
              </a:ext>
            </a:extLst>
          </p:cNvPr>
          <p:cNvSpPr/>
          <p:nvPr/>
        </p:nvSpPr>
        <p:spPr bwMode="white">
          <a:xfrm>
            <a:off x="2142743" y="4435986"/>
            <a:ext cx="1101200" cy="44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88406E-84A0-41E8-1CE2-9A2CFE7A8302}"/>
              </a:ext>
            </a:extLst>
          </p:cNvPr>
          <p:cNvSpPr/>
          <p:nvPr/>
        </p:nvSpPr>
        <p:spPr bwMode="white">
          <a:xfrm>
            <a:off x="3646691" y="5439317"/>
            <a:ext cx="1110365" cy="438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3F1E09-8792-EEBE-185C-365DD38A4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6" y="741000"/>
            <a:ext cx="11520000" cy="2093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D746F6-B31D-0572-D007-50C2E0E9067B}"/>
              </a:ext>
            </a:extLst>
          </p:cNvPr>
          <p:cNvSpPr/>
          <p:nvPr/>
        </p:nvSpPr>
        <p:spPr bwMode="white">
          <a:xfrm>
            <a:off x="1189697" y="1467481"/>
            <a:ext cx="247537" cy="191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6D52ABD-A4A5-F16A-7281-54CE25979AAC}"/>
              </a:ext>
            </a:extLst>
          </p:cNvPr>
          <p:cNvSpPr/>
          <p:nvPr/>
        </p:nvSpPr>
        <p:spPr bwMode="white">
          <a:xfrm>
            <a:off x="1151614" y="1945430"/>
            <a:ext cx="285619" cy="25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AC789A-8BFA-CFC9-6AEC-331DA07F4997}"/>
              </a:ext>
            </a:extLst>
          </p:cNvPr>
          <p:cNvSpPr/>
          <p:nvPr/>
        </p:nvSpPr>
        <p:spPr bwMode="white">
          <a:xfrm>
            <a:off x="1151614" y="2442497"/>
            <a:ext cx="285619" cy="25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