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/>
          <a:stretch/>
        </p:blipFill>
        <p:spPr>
          <a:xfrm>
            <a:off x="3364456" y="2047286"/>
            <a:ext cx="5518287" cy="222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F48066-CB4F-2846-E01B-AFE8AF6F9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" y="686572"/>
            <a:ext cx="11520000" cy="3764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9B3F9D-8FA6-F3E7-7D42-C7E8B8255EA3}"/>
              </a:ext>
            </a:extLst>
          </p:cNvPr>
          <p:cNvSpPr/>
          <p:nvPr/>
        </p:nvSpPr>
        <p:spPr bwMode="white">
          <a:xfrm>
            <a:off x="1118922" y="2992618"/>
            <a:ext cx="209454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B3176E-F648-BD29-3827-A19F356A2ADB}"/>
              </a:ext>
            </a:extLst>
          </p:cNvPr>
          <p:cNvSpPr/>
          <p:nvPr/>
        </p:nvSpPr>
        <p:spPr bwMode="white">
          <a:xfrm>
            <a:off x="5755484" y="2992618"/>
            <a:ext cx="199933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A7983F-D997-4F6C-A661-0C640759C02F}"/>
              </a:ext>
            </a:extLst>
          </p:cNvPr>
          <p:cNvSpPr/>
          <p:nvPr/>
        </p:nvSpPr>
        <p:spPr bwMode="white">
          <a:xfrm>
            <a:off x="1090360" y="3516719"/>
            <a:ext cx="247537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519A9F-EE51-7F55-44A1-152656CA7311}"/>
              </a:ext>
            </a:extLst>
          </p:cNvPr>
          <p:cNvSpPr/>
          <p:nvPr/>
        </p:nvSpPr>
        <p:spPr bwMode="white">
          <a:xfrm>
            <a:off x="5736442" y="3516719"/>
            <a:ext cx="228495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545249-E7BF-AE60-2622-1E17E0165401}"/>
              </a:ext>
            </a:extLst>
          </p:cNvPr>
          <p:cNvSpPr/>
          <p:nvPr/>
        </p:nvSpPr>
        <p:spPr bwMode="white">
          <a:xfrm>
            <a:off x="1109401" y="4040821"/>
            <a:ext cx="218975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47C657-D493-00E8-3EFB-4761D12B6031}"/>
              </a:ext>
            </a:extLst>
          </p:cNvPr>
          <p:cNvSpPr/>
          <p:nvPr/>
        </p:nvSpPr>
        <p:spPr bwMode="white">
          <a:xfrm>
            <a:off x="5765004" y="4040821"/>
            <a:ext cx="190413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8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1482B-9F59-BA83-9E80-FD16CEE70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9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DF3F5A-966E-435C-2840-D86BF728753C}"/>
              </a:ext>
            </a:extLst>
          </p:cNvPr>
          <p:cNvSpPr/>
          <p:nvPr/>
        </p:nvSpPr>
        <p:spPr bwMode="white">
          <a:xfrm>
            <a:off x="1131173" y="1074797"/>
            <a:ext cx="218975" cy="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09F3F0-5003-5D08-CC66-868C3125CA48}"/>
              </a:ext>
            </a:extLst>
          </p:cNvPr>
          <p:cNvSpPr/>
          <p:nvPr/>
        </p:nvSpPr>
        <p:spPr bwMode="white">
          <a:xfrm>
            <a:off x="1140694" y="2123166"/>
            <a:ext cx="209454" cy="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0255DE-08ED-8A97-C131-B8A19B66FE59}"/>
              </a:ext>
            </a:extLst>
          </p:cNvPr>
          <p:cNvSpPr/>
          <p:nvPr/>
        </p:nvSpPr>
        <p:spPr bwMode="white">
          <a:xfrm>
            <a:off x="1112132" y="3171535"/>
            <a:ext cx="257057" cy="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E19178-F046-3D7E-329A-46C063A5F4AA}"/>
              </a:ext>
            </a:extLst>
          </p:cNvPr>
          <p:cNvSpPr/>
          <p:nvPr/>
        </p:nvSpPr>
        <p:spPr bwMode="white">
          <a:xfrm>
            <a:off x="1112132" y="4229435"/>
            <a:ext cx="247537" cy="200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4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69D2A1-4DFC-2FBC-A77C-04B4890EF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767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3EA633-4B1D-8C13-BB6D-386C7BFC852A}"/>
              </a:ext>
            </a:extLst>
          </p:cNvPr>
          <p:cNvSpPr/>
          <p:nvPr/>
        </p:nvSpPr>
        <p:spPr bwMode="white">
          <a:xfrm>
            <a:off x="3143064" y="1621176"/>
            <a:ext cx="225653" cy="20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B84095-2682-01E6-CF92-2C6F18C0E906}"/>
              </a:ext>
            </a:extLst>
          </p:cNvPr>
          <p:cNvSpPr/>
          <p:nvPr/>
        </p:nvSpPr>
        <p:spPr bwMode="white">
          <a:xfrm>
            <a:off x="2127622" y="2656470"/>
            <a:ext cx="244458" cy="20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B18467-F486-DAF3-9AEA-1C5485CD9AD6}"/>
              </a:ext>
            </a:extLst>
          </p:cNvPr>
          <p:cNvSpPr/>
          <p:nvPr/>
        </p:nvSpPr>
        <p:spPr bwMode="white">
          <a:xfrm>
            <a:off x="2926812" y="3691764"/>
            <a:ext cx="216251" cy="20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C7D12F-40D5-B67D-5AC0-30DE88D2FB60}"/>
              </a:ext>
            </a:extLst>
          </p:cNvPr>
          <p:cNvSpPr/>
          <p:nvPr/>
        </p:nvSpPr>
        <p:spPr bwMode="white">
          <a:xfrm>
            <a:off x="2137024" y="4736470"/>
            <a:ext cx="197447" cy="19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7C5681-86A9-257B-A400-1ACF88B62554}"/>
              </a:ext>
            </a:extLst>
          </p:cNvPr>
          <p:cNvSpPr/>
          <p:nvPr/>
        </p:nvSpPr>
        <p:spPr bwMode="white">
          <a:xfrm>
            <a:off x="3349913" y="5254117"/>
            <a:ext cx="206849" cy="19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3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