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66" y="2449792"/>
            <a:ext cx="5669771" cy="861135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FC6DCF9-3E2D-0528-8AEC-8BC29A94C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16" b="11211"/>
          <a:stretch/>
        </p:blipFill>
        <p:spPr>
          <a:xfrm>
            <a:off x="4371168" y="3457230"/>
            <a:ext cx="4053504" cy="914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E50628-1A57-49A1-3F73-E62916EC4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3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BC5E5F7-AB29-0582-98D0-32E6A7573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93789"/>
            <a:ext cx="11520000" cy="4394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AAFB7D-3D43-2E6D-CBC0-EA34BAAA41CC}"/>
              </a:ext>
            </a:extLst>
          </p:cNvPr>
          <p:cNvSpPr/>
          <p:nvPr/>
        </p:nvSpPr>
        <p:spPr bwMode="white">
          <a:xfrm>
            <a:off x="2102280" y="5267999"/>
            <a:ext cx="1723239" cy="40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E9E9FA2-308A-B696-B64C-1C150F341BBF}"/>
              </a:ext>
            </a:extLst>
          </p:cNvPr>
          <p:cNvSpPr/>
          <p:nvPr/>
        </p:nvSpPr>
        <p:spPr bwMode="white">
          <a:xfrm>
            <a:off x="6196165" y="5267999"/>
            <a:ext cx="1466180" cy="40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CF2ECA5-B202-5F65-1F58-86D7165901FD}"/>
              </a:ext>
            </a:extLst>
          </p:cNvPr>
          <p:cNvSpPr/>
          <p:nvPr/>
        </p:nvSpPr>
        <p:spPr bwMode="white">
          <a:xfrm>
            <a:off x="10423338" y="5267999"/>
            <a:ext cx="828297" cy="409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A0B2A2-EA44-1148-8AC5-34DBA2B23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0B8526-05F7-3C51-70C8-A317A12F7D1A}"/>
              </a:ext>
            </a:extLst>
          </p:cNvPr>
          <p:cNvSpPr/>
          <p:nvPr/>
        </p:nvSpPr>
        <p:spPr bwMode="white">
          <a:xfrm>
            <a:off x="2578314" y="798414"/>
            <a:ext cx="790214" cy="4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13DDD4-E760-F6F3-5E7A-C549CA6BFABB}"/>
              </a:ext>
            </a:extLst>
          </p:cNvPr>
          <p:cNvSpPr/>
          <p:nvPr/>
        </p:nvSpPr>
        <p:spPr bwMode="white">
          <a:xfrm>
            <a:off x="6386578" y="798414"/>
            <a:ext cx="980628" cy="6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A44092-E1BD-4273-6B34-EA7DEAFA7198}"/>
              </a:ext>
            </a:extLst>
          </p:cNvPr>
          <p:cNvSpPr/>
          <p:nvPr/>
        </p:nvSpPr>
        <p:spPr bwMode="white">
          <a:xfrm>
            <a:off x="10394776" y="798414"/>
            <a:ext cx="771173" cy="6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7D4435-5107-0431-F73A-51B0CA8170CF}"/>
              </a:ext>
            </a:extLst>
          </p:cNvPr>
          <p:cNvSpPr/>
          <p:nvPr/>
        </p:nvSpPr>
        <p:spPr bwMode="white">
          <a:xfrm>
            <a:off x="2530710" y="2247087"/>
            <a:ext cx="923504" cy="600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4CBC5D-CF3B-6C1F-7FB3-C0A770D2D39D}"/>
              </a:ext>
            </a:extLst>
          </p:cNvPr>
          <p:cNvSpPr/>
          <p:nvPr/>
        </p:nvSpPr>
        <p:spPr bwMode="white">
          <a:xfrm>
            <a:off x="6177123" y="2332864"/>
            <a:ext cx="1409057" cy="51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6BD4D3-18CE-89B5-3C4A-80AFE78E4701}"/>
              </a:ext>
            </a:extLst>
          </p:cNvPr>
          <p:cNvSpPr/>
          <p:nvPr/>
        </p:nvSpPr>
        <p:spPr bwMode="white">
          <a:xfrm>
            <a:off x="9994909" y="2332864"/>
            <a:ext cx="1675636" cy="51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BB5B95-3429-003B-1637-072793815C42}"/>
              </a:ext>
            </a:extLst>
          </p:cNvPr>
          <p:cNvSpPr/>
          <p:nvPr/>
        </p:nvSpPr>
        <p:spPr bwMode="white">
          <a:xfrm>
            <a:off x="2283173" y="3695760"/>
            <a:ext cx="2065983" cy="4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EC05CC8-4268-0792-BD59-D41E748FF9F6}"/>
              </a:ext>
            </a:extLst>
          </p:cNvPr>
          <p:cNvSpPr/>
          <p:nvPr/>
        </p:nvSpPr>
        <p:spPr bwMode="white">
          <a:xfrm>
            <a:off x="6824528" y="3695760"/>
            <a:ext cx="2794960" cy="4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D3F4D3-F519-258C-D7E7-39D742A926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4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73C7B3-DFBE-8B20-E2E0-AE13B0888C11}"/>
              </a:ext>
            </a:extLst>
          </p:cNvPr>
          <p:cNvSpPr/>
          <p:nvPr/>
        </p:nvSpPr>
        <p:spPr bwMode="white">
          <a:xfrm>
            <a:off x="683702" y="1521802"/>
            <a:ext cx="218975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5DA040-1964-374B-0AFE-490E2F364301}"/>
              </a:ext>
            </a:extLst>
          </p:cNvPr>
          <p:cNvSpPr/>
          <p:nvPr/>
        </p:nvSpPr>
        <p:spPr bwMode="white">
          <a:xfrm>
            <a:off x="3263801" y="1521802"/>
            <a:ext cx="228495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748748-48A9-CB30-BB9E-53BE890AC524}"/>
              </a:ext>
            </a:extLst>
          </p:cNvPr>
          <p:cNvSpPr/>
          <p:nvPr/>
        </p:nvSpPr>
        <p:spPr bwMode="white">
          <a:xfrm>
            <a:off x="6005752" y="1521802"/>
            <a:ext cx="209454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16D40E8-CD31-B772-A072-0CD902B59E20}"/>
              </a:ext>
            </a:extLst>
          </p:cNvPr>
          <p:cNvSpPr/>
          <p:nvPr/>
        </p:nvSpPr>
        <p:spPr bwMode="white">
          <a:xfrm>
            <a:off x="8652495" y="1521802"/>
            <a:ext cx="257057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5CB788-C58A-4439-61BE-68FA2D629EAD}"/>
              </a:ext>
            </a:extLst>
          </p:cNvPr>
          <p:cNvSpPr/>
          <p:nvPr/>
        </p:nvSpPr>
        <p:spPr bwMode="white">
          <a:xfrm>
            <a:off x="683702" y="3045477"/>
            <a:ext cx="228495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C21B53-B2AB-5034-BB39-50CAD16F0FDD}"/>
              </a:ext>
            </a:extLst>
          </p:cNvPr>
          <p:cNvSpPr/>
          <p:nvPr/>
        </p:nvSpPr>
        <p:spPr bwMode="white">
          <a:xfrm>
            <a:off x="712264" y="3550194"/>
            <a:ext cx="180892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73207F-D1E0-9ADC-06EF-DF08619452F7}"/>
              </a:ext>
            </a:extLst>
          </p:cNvPr>
          <p:cNvSpPr/>
          <p:nvPr/>
        </p:nvSpPr>
        <p:spPr bwMode="white">
          <a:xfrm>
            <a:off x="693223" y="4054911"/>
            <a:ext cx="209454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8B52CC-A948-4A10-490D-0392C55BF22E}"/>
              </a:ext>
            </a:extLst>
          </p:cNvPr>
          <p:cNvSpPr/>
          <p:nvPr/>
        </p:nvSpPr>
        <p:spPr bwMode="white">
          <a:xfrm>
            <a:off x="664661" y="4559629"/>
            <a:ext cx="257057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B121DE-4DEB-A672-B410-7735F8B71775}"/>
              </a:ext>
            </a:extLst>
          </p:cNvPr>
          <p:cNvSpPr/>
          <p:nvPr/>
        </p:nvSpPr>
        <p:spPr bwMode="white">
          <a:xfrm>
            <a:off x="683702" y="5054823"/>
            <a:ext cx="218975" cy="219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687AFE6-9B36-BE5F-C712-70EA588F9381}"/>
              </a:ext>
            </a:extLst>
          </p:cNvPr>
          <p:cNvSpPr/>
          <p:nvPr/>
        </p:nvSpPr>
        <p:spPr bwMode="white">
          <a:xfrm>
            <a:off x="702743" y="5569063"/>
            <a:ext cx="190413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4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2023-07-16T07:19:59Z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