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9"/>
  </p:notesMasterIdLst>
  <p:sldIdLst>
    <p:sldId id="256" r:id="rId2"/>
    <p:sldId id="257" r:id="rId3"/>
    <p:sldId id="263" r:id="rId4"/>
    <p:sldId id="262" r:id="rId5"/>
    <p:sldId id="261" r:id="rId6"/>
    <p:sldId id="260" r:id="rId7"/>
    <p:sldId id="259" r:id="rId8"/>
  </p:sldIdLst>
  <p:sldSz cx="12192000" cy="6858000"/>
  <p:notesSz cx="6858000" cy="9144000"/>
  <p:custDataLst>
    <p:tags r:id="rId10"/>
  </p:custDataLst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>
        <p:scale>
          <a:sx n="65" d="100"/>
          <a:sy n="65" d="100"/>
        </p:scale>
        <p:origin x="859" y="54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A48B96-639E-45A3-A0BA-2464DFDB1FAA}" type="datetimeFigureOut">
              <a:rPr lang="zh-CN" altLang="en-US" smtClean="0"/>
              <a:t>2023-07-16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6837353-30EB-4A48-80EB-173D804AEFBD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 idx="2"/>
          </p:nvPr>
        </p:nvSpPr>
        <p:spPr/>
      </p:sp>
      <p:sp>
        <p:nvSpPr>
          <p:cNvPr id="3" name="文本占位符 2"/>
          <p:cNvSpPr>
            <a:spLocks noGrp="1"/>
          </p:cNvSpPr>
          <p:nvPr>
            <p:ph type="body" idx="3"/>
          </p:nvPr>
        </p:nvSpPr>
        <p:spPr/>
        <p:txBody>
          <a:bodyPr/>
          <a:lstStyle/>
          <a:p>
            <a:endParaRPr lang="zh-CN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635" y="0"/>
            <a:ext cx="12192000" cy="692658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225945" y="2259878"/>
            <a:ext cx="5669771" cy="861135"/>
          </a:xfrm>
          <a:prstGeom prst="rect">
            <a:avLst/>
          </a:prstGeom>
        </p:spPr>
      </p:pic>
      <p:pic>
        <p:nvPicPr>
          <p:cNvPr id="3" name="img_16777215">
            <a:extLst>
              <a:ext uri="{FF2B5EF4-FFF2-40B4-BE49-F238E27FC236}">
                <a16:creationId xmlns:a16="http://schemas.microsoft.com/office/drawing/2014/main" id="{45F1B451-029E-8142-72B2-6D711BF0CDEA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1" r="75140" b="12878"/>
          <a:stretch/>
        </p:blipFill>
        <p:spPr>
          <a:xfrm>
            <a:off x="4464783" y="3501783"/>
            <a:ext cx="3799985" cy="76673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206AF920-3FA5-45F9-28AF-97DE79A69895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0338" y="946154"/>
            <a:ext cx="11520000" cy="294321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F0348D68-D3E4-489C-22FA-9E582A18E324}"/>
              </a:ext>
            </a:extLst>
          </p:cNvPr>
          <p:cNvSpPr/>
          <p:nvPr/>
        </p:nvSpPr>
        <p:spPr bwMode="white">
          <a:xfrm>
            <a:off x="1182470" y="1755776"/>
            <a:ext cx="257057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61CD480E-E709-CF89-F1C1-8C8F6A58B40C}"/>
              </a:ext>
            </a:extLst>
          </p:cNvPr>
          <p:cNvSpPr/>
          <p:nvPr/>
        </p:nvSpPr>
        <p:spPr bwMode="white">
          <a:xfrm>
            <a:off x="1211032" y="2336800"/>
            <a:ext cx="209454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F06F5144-9414-A84B-1F7A-3AF67C13F501}"/>
              </a:ext>
            </a:extLst>
          </p:cNvPr>
          <p:cNvSpPr/>
          <p:nvPr/>
        </p:nvSpPr>
        <p:spPr bwMode="white">
          <a:xfrm>
            <a:off x="1182470" y="2898773"/>
            <a:ext cx="247537" cy="20954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370611EC-51A1-C1CA-A634-C25022CD0925}"/>
              </a:ext>
            </a:extLst>
          </p:cNvPr>
          <p:cNvSpPr/>
          <p:nvPr/>
        </p:nvSpPr>
        <p:spPr bwMode="white">
          <a:xfrm>
            <a:off x="1211032" y="3470272"/>
            <a:ext cx="209454" cy="2000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7475491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50870E5D-D8C1-0C47-D835-37B0090BB3F9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27706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D3ADF95D-1436-7CE9-2560-9953A095FB58}"/>
              </a:ext>
            </a:extLst>
          </p:cNvPr>
          <p:cNvSpPr/>
          <p:nvPr/>
        </p:nvSpPr>
        <p:spPr bwMode="white">
          <a:xfrm>
            <a:off x="3949289" y="2693719"/>
            <a:ext cx="780694" cy="4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544B62D1-4C1E-4DF3-3E2B-EC49FD031A8C}"/>
              </a:ext>
            </a:extLst>
          </p:cNvPr>
          <p:cNvSpPr/>
          <p:nvPr/>
        </p:nvSpPr>
        <p:spPr bwMode="white">
          <a:xfrm>
            <a:off x="9985388" y="2703244"/>
            <a:ext cx="952066" cy="409591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B307C502-55AF-6E48-D491-F6D8F8B608A0}"/>
              </a:ext>
            </a:extLst>
          </p:cNvPr>
          <p:cNvSpPr/>
          <p:nvPr/>
        </p:nvSpPr>
        <p:spPr bwMode="white">
          <a:xfrm>
            <a:off x="4044495" y="3884392"/>
            <a:ext cx="628363" cy="333388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2E6E19DA-DCD9-B426-FBE7-765290C1F728}"/>
              </a:ext>
            </a:extLst>
          </p:cNvPr>
          <p:cNvSpPr/>
          <p:nvPr/>
        </p:nvSpPr>
        <p:spPr bwMode="white">
          <a:xfrm>
            <a:off x="9947305" y="3970121"/>
            <a:ext cx="1018710" cy="23813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>
            <a:extLst>
              <a:ext uri="{FF2B5EF4-FFF2-40B4-BE49-F238E27FC236}">
                <a16:creationId xmlns:a16="http://schemas.microsoft.com/office/drawing/2014/main" id="{43F9F535-DB80-9DF2-E81B-ACCFA310AA3E}"/>
              </a:ext>
            </a:extLst>
          </p:cNvPr>
          <p:cNvSpPr/>
          <p:nvPr/>
        </p:nvSpPr>
        <p:spPr bwMode="white">
          <a:xfrm>
            <a:off x="4025454" y="4903608"/>
            <a:ext cx="647404" cy="6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86AE31A0-C527-6412-1051-2C0EFB5AFBEB}"/>
              </a:ext>
            </a:extLst>
          </p:cNvPr>
          <p:cNvSpPr/>
          <p:nvPr/>
        </p:nvSpPr>
        <p:spPr bwMode="white">
          <a:xfrm>
            <a:off x="9975867" y="4913134"/>
            <a:ext cx="894942" cy="6000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0084273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DE997FCE-1F07-A7CC-FDA3-479A78089301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892" y="828923"/>
            <a:ext cx="11520000" cy="230897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>
            <a:extLst>
              <a:ext uri="{FF2B5EF4-FFF2-40B4-BE49-F238E27FC236}">
                <a16:creationId xmlns:a16="http://schemas.microsoft.com/office/drawing/2014/main" id="{1C8F9529-1DA9-7995-A728-923C7207BE93}"/>
              </a:ext>
            </a:extLst>
          </p:cNvPr>
          <p:cNvSpPr/>
          <p:nvPr/>
        </p:nvSpPr>
        <p:spPr bwMode="white">
          <a:xfrm>
            <a:off x="1149503" y="1601761"/>
            <a:ext cx="247537" cy="19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>
            <a:extLst>
              <a:ext uri="{FF2B5EF4-FFF2-40B4-BE49-F238E27FC236}">
                <a16:creationId xmlns:a16="http://schemas.microsoft.com/office/drawing/2014/main" id="{037EBC64-7F31-AABE-3984-08546E3120A7}"/>
              </a:ext>
            </a:extLst>
          </p:cNvPr>
          <p:cNvSpPr/>
          <p:nvPr/>
        </p:nvSpPr>
        <p:spPr bwMode="white">
          <a:xfrm>
            <a:off x="1149503" y="2174234"/>
            <a:ext cx="247537" cy="190824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F3C13B0-DECD-B100-B932-B1A9F0096F23}"/>
              </a:ext>
            </a:extLst>
          </p:cNvPr>
          <p:cNvSpPr/>
          <p:nvPr/>
        </p:nvSpPr>
        <p:spPr bwMode="white">
          <a:xfrm>
            <a:off x="1111420" y="2718083"/>
            <a:ext cx="285619" cy="257612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73476518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>
            <a:extLst>
              <a:ext uri="{FF2B5EF4-FFF2-40B4-BE49-F238E27FC236}">
                <a16:creationId xmlns:a16="http://schemas.microsoft.com/office/drawing/2014/main" id="{46AAF1BB-54FA-E818-36FF-3C8E5D161FF6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505321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7" name="矩形 6">
            <a:extLst>
              <a:ext uri="{FF2B5EF4-FFF2-40B4-BE49-F238E27FC236}">
                <a16:creationId xmlns:a16="http://schemas.microsoft.com/office/drawing/2014/main" id="{51EAD5B3-8591-8876-0DF7-59C248BE634F}"/>
              </a:ext>
            </a:extLst>
          </p:cNvPr>
          <p:cNvSpPr/>
          <p:nvPr/>
        </p:nvSpPr>
        <p:spPr bwMode="white">
          <a:xfrm>
            <a:off x="8690578" y="2629178"/>
            <a:ext cx="837818" cy="40997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8" name="矩形 7">
            <a:extLst>
              <a:ext uri="{FF2B5EF4-FFF2-40B4-BE49-F238E27FC236}">
                <a16:creationId xmlns:a16="http://schemas.microsoft.com/office/drawing/2014/main" id="{1103E645-B7A0-ED04-E3A4-66725EF82247}"/>
              </a:ext>
            </a:extLst>
          </p:cNvPr>
          <p:cNvSpPr/>
          <p:nvPr/>
        </p:nvSpPr>
        <p:spPr bwMode="white">
          <a:xfrm>
            <a:off x="3063867" y="2629178"/>
            <a:ext cx="894942" cy="61019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0" name="矩形 9">
            <a:extLst>
              <a:ext uri="{FF2B5EF4-FFF2-40B4-BE49-F238E27FC236}">
                <a16:creationId xmlns:a16="http://schemas.microsoft.com/office/drawing/2014/main" id="{9143242D-D833-915D-D550-45618B133074}"/>
              </a:ext>
            </a:extLst>
          </p:cNvPr>
          <p:cNvSpPr/>
          <p:nvPr/>
        </p:nvSpPr>
        <p:spPr bwMode="white">
          <a:xfrm>
            <a:off x="3092429" y="4469311"/>
            <a:ext cx="666446" cy="44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>
            <a:extLst>
              <a:ext uri="{FF2B5EF4-FFF2-40B4-BE49-F238E27FC236}">
                <a16:creationId xmlns:a16="http://schemas.microsoft.com/office/drawing/2014/main" id="{80E6A144-0F0A-A732-4D82-0ED94985C938}"/>
              </a:ext>
            </a:extLst>
          </p:cNvPr>
          <p:cNvSpPr/>
          <p:nvPr/>
        </p:nvSpPr>
        <p:spPr bwMode="white">
          <a:xfrm>
            <a:off x="8785785" y="4469311"/>
            <a:ext cx="780694" cy="44811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 cap="flat" cmpd="sng" algn="ctr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23149460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8" grpId="0" animBg="1"/>
      <p:bldP spid="10" grpId="0" animBg="1"/>
      <p:bldP spid="11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635" y="635"/>
            <a:ext cx="12191365" cy="6857365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2YTZkNGE2Njk2NzcyNTAzOGM5ZmQ1NzQ5MzlhNzI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微软雅黑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15</TotalTime>
  <Words>0</Words>
  <Application>Microsoft Office PowerPoint</Application>
  <PresentationFormat>宽屏</PresentationFormat>
  <Paragraphs>0</Paragraphs>
  <Slides>7</Slides>
  <Notes>1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12" baseType="lpstr">
      <vt:lpstr>宋体</vt:lpstr>
      <vt:lpstr>微软雅黑</vt:lpstr>
      <vt:lpstr>Arial</vt:lpstr>
      <vt:lpstr>Calibri</vt:lpstr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/>
  <cp:lastModifiedBy>Admin</cp:lastModifiedBy>
  <cp:revision>5</cp:revision>
  <dcterms:created xsi:type="dcterms:W3CDTF">2023-07-10T09:28:00Z</dcterms:created>
  <dcterms:modified xsi:type="dcterms:W3CDTF">2023-07-16T07:08:19Z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0D19CC1FE8314396A26B969BFD398AAA_12</vt:lpwstr>
  </property>
  <property fmtid="{D5CDD505-2E9C-101B-9397-08002B2CF9AE}" pid="3" name="KSOProductBuildVer">
    <vt:lpwstr>2052-11.1.0.14036</vt:lpwstr>
  </property>
</Properties>
</file>