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C08963-2CE4-5761-492A-FB84E7A27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1" b="18892"/>
          <a:stretch/>
        </p:blipFill>
        <p:spPr>
          <a:xfrm>
            <a:off x="4193198" y="3306401"/>
            <a:ext cx="4201501" cy="85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13" y="2160232"/>
            <a:ext cx="5669771" cy="86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851814-7592-50BA-7F2C-720351187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37800"/>
            <a:ext cx="11520000" cy="354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A22B59-D78A-F628-8BCA-9AA8E4CE8FBB}"/>
              </a:ext>
            </a:extLst>
          </p:cNvPr>
          <p:cNvSpPr/>
          <p:nvPr/>
        </p:nvSpPr>
        <p:spPr bwMode="white">
          <a:xfrm>
            <a:off x="1140694" y="1348885"/>
            <a:ext cx="209454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B18622-1FC0-BCE7-EDDA-F412CCE0F6EC}"/>
              </a:ext>
            </a:extLst>
          </p:cNvPr>
          <p:cNvSpPr/>
          <p:nvPr/>
        </p:nvSpPr>
        <p:spPr bwMode="white">
          <a:xfrm>
            <a:off x="1112132" y="1921417"/>
            <a:ext cx="247537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3AE3E4-BFC9-1BE7-2C4A-7BF757887B9B}"/>
              </a:ext>
            </a:extLst>
          </p:cNvPr>
          <p:cNvSpPr/>
          <p:nvPr/>
        </p:nvSpPr>
        <p:spPr bwMode="white">
          <a:xfrm>
            <a:off x="1112132" y="2493948"/>
            <a:ext cx="247537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3995CE-B77B-D35A-3774-676E157B92B7}"/>
              </a:ext>
            </a:extLst>
          </p:cNvPr>
          <p:cNvSpPr/>
          <p:nvPr/>
        </p:nvSpPr>
        <p:spPr bwMode="white">
          <a:xfrm>
            <a:off x="1140694" y="3056937"/>
            <a:ext cx="209454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029D03-E20B-4292-4152-2B5714D79D23}"/>
              </a:ext>
            </a:extLst>
          </p:cNvPr>
          <p:cNvSpPr/>
          <p:nvPr/>
        </p:nvSpPr>
        <p:spPr bwMode="white">
          <a:xfrm>
            <a:off x="1131173" y="3629468"/>
            <a:ext cx="218975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58CD4B-0B44-714A-27C9-0F9E9B909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639400"/>
            <a:ext cx="11520000" cy="3909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D57E6C-C907-0AE9-A8AB-0E51BF5B16EE}"/>
              </a:ext>
            </a:extLst>
          </p:cNvPr>
          <p:cNvSpPr/>
          <p:nvPr/>
        </p:nvSpPr>
        <p:spPr bwMode="white">
          <a:xfrm>
            <a:off x="1166094" y="2984853"/>
            <a:ext cx="209454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964464-0854-B0B5-2275-52383BFD6B6A}"/>
              </a:ext>
            </a:extLst>
          </p:cNvPr>
          <p:cNvSpPr/>
          <p:nvPr/>
        </p:nvSpPr>
        <p:spPr bwMode="white">
          <a:xfrm>
            <a:off x="6316771" y="2984853"/>
            <a:ext cx="22849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9640BA-B983-2BCD-EF8C-D55E5BA88906}"/>
              </a:ext>
            </a:extLst>
          </p:cNvPr>
          <p:cNvSpPr/>
          <p:nvPr/>
        </p:nvSpPr>
        <p:spPr bwMode="white">
          <a:xfrm>
            <a:off x="1166094" y="3556915"/>
            <a:ext cx="199933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05F9A3-04BF-56E2-6BD5-D96A262ECFDF}"/>
              </a:ext>
            </a:extLst>
          </p:cNvPr>
          <p:cNvSpPr/>
          <p:nvPr/>
        </p:nvSpPr>
        <p:spPr bwMode="white">
          <a:xfrm>
            <a:off x="6297730" y="3556915"/>
            <a:ext cx="257057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F15E35-BF78-18EF-DB65-5DFA9A1C39F0}"/>
              </a:ext>
            </a:extLst>
          </p:cNvPr>
          <p:cNvSpPr/>
          <p:nvPr/>
        </p:nvSpPr>
        <p:spPr bwMode="white">
          <a:xfrm>
            <a:off x="1156573" y="4119443"/>
            <a:ext cx="218975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FB881F-BD28-3FAE-A4EC-A6486ECB9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0" y="829900"/>
            <a:ext cx="11520000" cy="325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04A794-A0C3-B250-06F4-6FDDDE86FEDE}"/>
              </a:ext>
            </a:extLst>
          </p:cNvPr>
          <p:cNvSpPr/>
          <p:nvPr/>
        </p:nvSpPr>
        <p:spPr bwMode="white">
          <a:xfrm>
            <a:off x="3047953" y="2977046"/>
            <a:ext cx="1723239" cy="41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2726B9-FBE4-876F-D5B4-4B00A6D7139C}"/>
              </a:ext>
            </a:extLst>
          </p:cNvPr>
          <p:cNvSpPr/>
          <p:nvPr/>
        </p:nvSpPr>
        <p:spPr bwMode="white">
          <a:xfrm>
            <a:off x="7922532" y="2977046"/>
            <a:ext cx="828297" cy="41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E671B9-E3E8-CBCA-743A-CBD386DD1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907586-2102-AB37-CDF4-B18A264F17E1}"/>
              </a:ext>
            </a:extLst>
          </p:cNvPr>
          <p:cNvSpPr/>
          <p:nvPr/>
        </p:nvSpPr>
        <p:spPr bwMode="white">
          <a:xfrm>
            <a:off x="2397421" y="827264"/>
            <a:ext cx="2056462" cy="41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FFD32A-03A5-E899-E489-7D4B4BE7108F}"/>
              </a:ext>
            </a:extLst>
          </p:cNvPr>
          <p:cNvSpPr/>
          <p:nvPr/>
        </p:nvSpPr>
        <p:spPr bwMode="white">
          <a:xfrm>
            <a:off x="9623603" y="827264"/>
            <a:ext cx="1589951" cy="41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4ACD15-E67A-5865-C2EA-DA8F9E11AF32}"/>
              </a:ext>
            </a:extLst>
          </p:cNvPr>
          <p:cNvSpPr/>
          <p:nvPr/>
        </p:nvSpPr>
        <p:spPr bwMode="white">
          <a:xfrm>
            <a:off x="3159074" y="2419776"/>
            <a:ext cx="1066314" cy="591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69E2FE-3AA9-4A8D-62BD-D6DC47BEAC3C}"/>
              </a:ext>
            </a:extLst>
          </p:cNvPr>
          <p:cNvSpPr/>
          <p:nvPr/>
        </p:nvSpPr>
        <p:spPr bwMode="white">
          <a:xfrm>
            <a:off x="7928925" y="2410240"/>
            <a:ext cx="980628" cy="41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CD8056-4C69-38DE-89AE-9AECF0CB53D0}"/>
              </a:ext>
            </a:extLst>
          </p:cNvPr>
          <p:cNvSpPr/>
          <p:nvPr/>
        </p:nvSpPr>
        <p:spPr bwMode="white">
          <a:xfrm>
            <a:off x="1074049" y="4002753"/>
            <a:ext cx="1199603" cy="41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24C14F-0367-4648-5083-08997DFC1875}"/>
              </a:ext>
            </a:extLst>
          </p:cNvPr>
          <p:cNvSpPr/>
          <p:nvPr/>
        </p:nvSpPr>
        <p:spPr bwMode="white">
          <a:xfrm>
            <a:off x="6567471" y="4079041"/>
            <a:ext cx="1409058" cy="52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6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