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1051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873" y="2506900"/>
            <a:ext cx="5700254" cy="184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5E05019-2DA4-1F5E-1BDD-3CE365BAEF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28300"/>
            <a:ext cx="11520000" cy="3241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FD93FC0-9187-3E28-2E2F-37C79B6C160C}"/>
              </a:ext>
            </a:extLst>
          </p:cNvPr>
          <p:cNvSpPr/>
          <p:nvPr/>
        </p:nvSpPr>
        <p:spPr bwMode="white">
          <a:xfrm>
            <a:off x="1607206" y="2072645"/>
            <a:ext cx="7568925" cy="1134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35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584113D-857F-F1CA-41D6-E2DE5BD4D5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88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2A29210-EFBB-3144-279A-E6112A52320D}"/>
              </a:ext>
            </a:extLst>
          </p:cNvPr>
          <p:cNvSpPr/>
          <p:nvPr/>
        </p:nvSpPr>
        <p:spPr bwMode="white">
          <a:xfrm>
            <a:off x="1131173" y="997919"/>
            <a:ext cx="218975" cy="209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4EE8C62-4A3B-D2D5-9E91-27E7F6B09E2A}"/>
              </a:ext>
            </a:extLst>
          </p:cNvPr>
          <p:cNvSpPr/>
          <p:nvPr/>
        </p:nvSpPr>
        <p:spPr bwMode="white">
          <a:xfrm>
            <a:off x="1140694" y="2321363"/>
            <a:ext cx="209454" cy="209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17E4858-0DCC-8501-182D-A904A8BA46C8}"/>
              </a:ext>
            </a:extLst>
          </p:cNvPr>
          <p:cNvSpPr/>
          <p:nvPr/>
        </p:nvSpPr>
        <p:spPr bwMode="white">
          <a:xfrm>
            <a:off x="1140694" y="3644807"/>
            <a:ext cx="209454" cy="199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680B982-EF8B-D685-605F-DEA9196042F4}"/>
              </a:ext>
            </a:extLst>
          </p:cNvPr>
          <p:cNvSpPr/>
          <p:nvPr/>
        </p:nvSpPr>
        <p:spPr bwMode="white">
          <a:xfrm>
            <a:off x="1112132" y="4520756"/>
            <a:ext cx="247537" cy="209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45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9C7694B-070A-1E88-FC54-3DADA41678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17200"/>
            <a:ext cx="11520000" cy="2304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86B9A58-5ABF-F23D-C1F9-EB904A8AFBBC}"/>
              </a:ext>
            </a:extLst>
          </p:cNvPr>
          <p:cNvSpPr/>
          <p:nvPr/>
        </p:nvSpPr>
        <p:spPr bwMode="white">
          <a:xfrm>
            <a:off x="2854413" y="1426741"/>
            <a:ext cx="723570" cy="209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9FFC3B7-D927-050B-2DEE-926071C8CAC8}"/>
              </a:ext>
            </a:extLst>
          </p:cNvPr>
          <p:cNvSpPr/>
          <p:nvPr/>
        </p:nvSpPr>
        <p:spPr bwMode="white">
          <a:xfrm>
            <a:off x="2635438" y="1921994"/>
            <a:ext cx="342743" cy="152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B43BD8A-32E9-2A80-964F-928647CE2FC1}"/>
              </a:ext>
            </a:extLst>
          </p:cNvPr>
          <p:cNvSpPr/>
          <p:nvPr/>
        </p:nvSpPr>
        <p:spPr bwMode="white">
          <a:xfrm>
            <a:off x="2635439" y="2245812"/>
            <a:ext cx="323702" cy="266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779560C-C864-1FAC-1D4B-0BFEC229E5CD}"/>
              </a:ext>
            </a:extLst>
          </p:cNvPr>
          <p:cNvSpPr/>
          <p:nvPr/>
        </p:nvSpPr>
        <p:spPr bwMode="white">
          <a:xfrm>
            <a:off x="2825851" y="2798210"/>
            <a:ext cx="561719" cy="152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917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204D8B-36C3-7FFD-BC35-E93C942707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29900"/>
            <a:ext cx="11520000" cy="4087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7EE82DB-39E1-74E0-484C-BD9905EE1095}"/>
              </a:ext>
            </a:extLst>
          </p:cNvPr>
          <p:cNvSpPr/>
          <p:nvPr/>
        </p:nvSpPr>
        <p:spPr bwMode="white">
          <a:xfrm>
            <a:off x="2054677" y="1849353"/>
            <a:ext cx="247537" cy="209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1A5A4BA-23B2-A624-AADD-5D0EA707D386}"/>
              </a:ext>
            </a:extLst>
          </p:cNvPr>
          <p:cNvSpPr/>
          <p:nvPr/>
        </p:nvSpPr>
        <p:spPr bwMode="white">
          <a:xfrm>
            <a:off x="2092760" y="2287622"/>
            <a:ext cx="228495" cy="209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C988191-4201-9F35-E266-F636FA7CB7EA}"/>
              </a:ext>
            </a:extLst>
          </p:cNvPr>
          <p:cNvSpPr/>
          <p:nvPr/>
        </p:nvSpPr>
        <p:spPr bwMode="white">
          <a:xfrm>
            <a:off x="2940099" y="2725892"/>
            <a:ext cx="228495" cy="209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DC2AD08-311E-8EBB-915E-E95D8AF6E833}"/>
              </a:ext>
            </a:extLst>
          </p:cNvPr>
          <p:cNvSpPr/>
          <p:nvPr/>
        </p:nvSpPr>
        <p:spPr bwMode="white">
          <a:xfrm>
            <a:off x="4101619" y="3611959"/>
            <a:ext cx="209454" cy="200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F155386-4ED4-97FB-F7AE-631B759ECC36}"/>
              </a:ext>
            </a:extLst>
          </p:cNvPr>
          <p:cNvSpPr/>
          <p:nvPr/>
        </p:nvSpPr>
        <p:spPr bwMode="white">
          <a:xfrm>
            <a:off x="2064198" y="4488498"/>
            <a:ext cx="199933" cy="209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27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2023-07-16T07:03:48Z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