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7" r:id="rId4"/>
    <p:sldId id="276" r:id="rId5"/>
    <p:sldId id="275" r:id="rId6"/>
    <p:sldId id="274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9AC8E0-05E2-B9C1-FE2D-C50165F764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37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4E37B26-B9E4-D8D6-C76D-66B24F92E722}"/>
              </a:ext>
            </a:extLst>
          </p:cNvPr>
          <p:cNvSpPr/>
          <p:nvPr/>
        </p:nvSpPr>
        <p:spPr bwMode="white">
          <a:xfrm>
            <a:off x="939867" y="2112311"/>
            <a:ext cx="1818446" cy="183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90988A-A584-D0E4-69FD-7F6EB5EB1EEB}"/>
              </a:ext>
            </a:extLst>
          </p:cNvPr>
          <p:cNvSpPr/>
          <p:nvPr/>
        </p:nvSpPr>
        <p:spPr bwMode="white">
          <a:xfrm>
            <a:off x="4386347" y="2112311"/>
            <a:ext cx="1818446" cy="183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56DF67-79BB-18E9-9D38-1843F2C75C5A}"/>
              </a:ext>
            </a:extLst>
          </p:cNvPr>
          <p:cNvSpPr/>
          <p:nvPr/>
        </p:nvSpPr>
        <p:spPr bwMode="white">
          <a:xfrm>
            <a:off x="7880429" y="2112311"/>
            <a:ext cx="1818446" cy="1668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58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3E41FC-345D-B81A-19C1-7D831DBD11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5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6281FF2-A7CE-65A8-AB90-37F29E05FC00}"/>
              </a:ext>
            </a:extLst>
          </p:cNvPr>
          <p:cNvSpPr/>
          <p:nvPr/>
        </p:nvSpPr>
        <p:spPr bwMode="white">
          <a:xfrm>
            <a:off x="882743" y="2167665"/>
            <a:ext cx="1904132" cy="1180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5F3EF6-C831-FCB2-6748-A5099532D1A5}"/>
              </a:ext>
            </a:extLst>
          </p:cNvPr>
          <p:cNvSpPr/>
          <p:nvPr/>
        </p:nvSpPr>
        <p:spPr bwMode="white">
          <a:xfrm>
            <a:off x="4329223" y="2158141"/>
            <a:ext cx="1751801" cy="1352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880429-616C-343F-7DB6-8F2D3D8EBA40}"/>
              </a:ext>
            </a:extLst>
          </p:cNvPr>
          <p:cNvSpPr/>
          <p:nvPr/>
        </p:nvSpPr>
        <p:spPr bwMode="white">
          <a:xfrm>
            <a:off x="7823305" y="2158141"/>
            <a:ext cx="1866049" cy="1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D2994C-38BB-6244-B10C-BA1E5CC63E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86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48590D9-C918-4311-340F-7814F8C7EFDE}"/>
              </a:ext>
            </a:extLst>
          </p:cNvPr>
          <p:cNvSpPr/>
          <p:nvPr/>
        </p:nvSpPr>
        <p:spPr bwMode="white">
          <a:xfrm>
            <a:off x="882743" y="3437732"/>
            <a:ext cx="4446148" cy="1277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B43682-F895-D7AF-AA53-00CB73BEF51B}"/>
              </a:ext>
            </a:extLst>
          </p:cNvPr>
          <p:cNvSpPr/>
          <p:nvPr/>
        </p:nvSpPr>
        <p:spPr bwMode="white">
          <a:xfrm>
            <a:off x="6452330" y="3447268"/>
            <a:ext cx="3598809" cy="772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3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13CE83-575D-78F6-DB4B-498AE8D178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61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B2B7180-AADD-1C0E-F95D-803093380157}"/>
              </a:ext>
            </a:extLst>
          </p:cNvPr>
          <p:cNvSpPr/>
          <p:nvPr/>
        </p:nvSpPr>
        <p:spPr bwMode="white">
          <a:xfrm>
            <a:off x="2920165" y="1702062"/>
            <a:ext cx="2075504" cy="1353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20B35F-2298-A999-A88E-1BD6DB367202}"/>
              </a:ext>
            </a:extLst>
          </p:cNvPr>
          <p:cNvSpPr/>
          <p:nvPr/>
        </p:nvSpPr>
        <p:spPr bwMode="white">
          <a:xfrm>
            <a:off x="5870713" y="2026238"/>
            <a:ext cx="1855304" cy="1141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E6B78F-50E3-214F-93D6-51595F142369}"/>
              </a:ext>
            </a:extLst>
          </p:cNvPr>
          <p:cNvSpPr/>
          <p:nvPr/>
        </p:nvSpPr>
        <p:spPr bwMode="white">
          <a:xfrm>
            <a:off x="6366644" y="4610112"/>
            <a:ext cx="456991" cy="219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4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116CA9-BD44-4E6C-9366-DBFEE0F8F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10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D1EE21-913D-57AD-2A21-B47896E7C669}"/>
              </a:ext>
            </a:extLst>
          </p:cNvPr>
          <p:cNvSpPr/>
          <p:nvPr/>
        </p:nvSpPr>
        <p:spPr bwMode="white">
          <a:xfrm>
            <a:off x="2491735" y="3857251"/>
            <a:ext cx="4788892" cy="106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9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788739-D114-5636-2F55-E5E1E9A6FD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47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E3D42B1-9FE6-F9D2-0D02-4880F0FF52E1}"/>
              </a:ext>
            </a:extLst>
          </p:cNvPr>
          <p:cNvSpPr/>
          <p:nvPr/>
        </p:nvSpPr>
        <p:spPr bwMode="white">
          <a:xfrm>
            <a:off x="2063305" y="2414957"/>
            <a:ext cx="4131966" cy="106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88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4D9AF7-E76A-7CEC-5F67-C5F7580280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57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338BCD0-1A6D-171C-A7FC-E177625B75C1}"/>
              </a:ext>
            </a:extLst>
          </p:cNvPr>
          <p:cNvSpPr/>
          <p:nvPr/>
        </p:nvSpPr>
        <p:spPr bwMode="white">
          <a:xfrm>
            <a:off x="1910975" y="1739152"/>
            <a:ext cx="6616859" cy="771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AF0FB5-3768-69F7-F458-B79EBB0E5855}"/>
              </a:ext>
            </a:extLst>
          </p:cNvPr>
          <p:cNvSpPr/>
          <p:nvPr/>
        </p:nvSpPr>
        <p:spPr bwMode="white">
          <a:xfrm>
            <a:off x="1910975" y="4158449"/>
            <a:ext cx="6769190" cy="771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8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E64B5A-AC1B-8267-F53B-607F95AFDA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68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916307F-3EC3-141A-50D6-F6C9741514E6}"/>
              </a:ext>
            </a:extLst>
          </p:cNvPr>
          <p:cNvSpPr/>
          <p:nvPr/>
        </p:nvSpPr>
        <p:spPr bwMode="white">
          <a:xfrm>
            <a:off x="2063305" y="2361890"/>
            <a:ext cx="3551206" cy="1059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1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9160A5-B247-F1DB-CCFA-485F861FD7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56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759DA97-B6B4-2246-33DA-1266A60F9AFA}"/>
              </a:ext>
            </a:extLst>
          </p:cNvPr>
          <p:cNvSpPr/>
          <p:nvPr/>
        </p:nvSpPr>
        <p:spPr bwMode="white">
          <a:xfrm>
            <a:off x="2053785" y="2092900"/>
            <a:ext cx="6483570" cy="267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59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0EB701-3854-5E17-87F5-E120E50057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64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A0D3DA1-08ED-026C-2D25-F325EFEDE841}"/>
              </a:ext>
            </a:extLst>
          </p:cNvPr>
          <p:cNvSpPr/>
          <p:nvPr/>
        </p:nvSpPr>
        <p:spPr bwMode="white">
          <a:xfrm>
            <a:off x="2438400" y="2120348"/>
            <a:ext cx="5004079" cy="1696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6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AC19FE-F055-7B30-1767-7715E5FC0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8" t="24797" r="35666" b="22465"/>
          <a:stretch/>
        </p:blipFill>
        <p:spPr>
          <a:xfrm>
            <a:off x="3942522" y="2799521"/>
            <a:ext cx="4306956" cy="1258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6091B6-071E-EB67-B5CC-F5D0B4F498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39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A0304C0-270A-E27E-CEFA-7546C7ADB8FE}"/>
              </a:ext>
            </a:extLst>
          </p:cNvPr>
          <p:cNvSpPr/>
          <p:nvPr/>
        </p:nvSpPr>
        <p:spPr bwMode="white">
          <a:xfrm>
            <a:off x="2415570" y="1340271"/>
            <a:ext cx="218975" cy="2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2B37D5-7BDF-E48A-F295-AD307EF1CBFE}"/>
              </a:ext>
            </a:extLst>
          </p:cNvPr>
          <p:cNvSpPr/>
          <p:nvPr/>
        </p:nvSpPr>
        <p:spPr bwMode="white">
          <a:xfrm>
            <a:off x="4253057" y="1502496"/>
            <a:ext cx="352264" cy="2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11D272-526B-B03B-5E9E-21435609F524}"/>
              </a:ext>
            </a:extLst>
          </p:cNvPr>
          <p:cNvSpPr/>
          <p:nvPr/>
        </p:nvSpPr>
        <p:spPr bwMode="white">
          <a:xfrm>
            <a:off x="6157190" y="1502496"/>
            <a:ext cx="352264" cy="2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07121C-1C5D-175C-8C7D-F800C8C2551D}"/>
              </a:ext>
            </a:extLst>
          </p:cNvPr>
          <p:cNvSpPr/>
          <p:nvPr/>
        </p:nvSpPr>
        <p:spPr bwMode="white">
          <a:xfrm>
            <a:off x="7547206" y="1502496"/>
            <a:ext cx="504595" cy="2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1A42CC9-E8BF-0D31-F98C-EE10E9397D8D}"/>
              </a:ext>
            </a:extLst>
          </p:cNvPr>
          <p:cNvSpPr/>
          <p:nvPr/>
        </p:nvSpPr>
        <p:spPr bwMode="white">
          <a:xfrm>
            <a:off x="2501203" y="2120348"/>
            <a:ext cx="767862" cy="594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B0165EC-7135-7637-5206-FEBEDC2AF8B6}"/>
              </a:ext>
            </a:extLst>
          </p:cNvPr>
          <p:cNvSpPr/>
          <p:nvPr/>
        </p:nvSpPr>
        <p:spPr bwMode="white">
          <a:xfrm>
            <a:off x="7275443" y="2120348"/>
            <a:ext cx="504595" cy="594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1354D2F-432E-FEF2-F05D-5796184A653B}"/>
              </a:ext>
            </a:extLst>
          </p:cNvPr>
          <p:cNvSpPr/>
          <p:nvPr/>
        </p:nvSpPr>
        <p:spPr bwMode="white">
          <a:xfrm>
            <a:off x="3243867" y="3172458"/>
            <a:ext cx="352264" cy="2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A407109-573E-72CA-F910-EE23946E4C2E}"/>
              </a:ext>
            </a:extLst>
          </p:cNvPr>
          <p:cNvSpPr/>
          <p:nvPr/>
        </p:nvSpPr>
        <p:spPr bwMode="white">
          <a:xfrm>
            <a:off x="4862380" y="3172458"/>
            <a:ext cx="342743" cy="2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2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50A7CA-06D0-DDDC-6656-CB7408B038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10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112D68A-654C-13BE-1B36-16CEE14B8DEC}"/>
              </a:ext>
            </a:extLst>
          </p:cNvPr>
          <p:cNvSpPr/>
          <p:nvPr/>
        </p:nvSpPr>
        <p:spPr bwMode="white">
          <a:xfrm>
            <a:off x="5376495" y="2568300"/>
            <a:ext cx="466512" cy="219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729F69-F942-A57B-4A43-18662A2C1B0C}"/>
              </a:ext>
            </a:extLst>
          </p:cNvPr>
          <p:cNvSpPr/>
          <p:nvPr/>
        </p:nvSpPr>
        <p:spPr bwMode="white">
          <a:xfrm>
            <a:off x="7728099" y="2568300"/>
            <a:ext cx="199933" cy="219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>
            <a:extLst>
              <a:ext uri="{FF2B5EF4-FFF2-40B4-BE49-F238E27FC236}">
                <a16:creationId xmlns:a16="http://schemas.microsoft.com/office/drawing/2014/main" id="{7E125320-E600-6AB1-554B-18EA0A379B29}"/>
              </a:ext>
            </a:extLst>
          </p:cNvPr>
          <p:cNvSpPr/>
          <p:nvPr/>
        </p:nvSpPr>
        <p:spPr bwMode="white">
          <a:xfrm>
            <a:off x="1757020" y="1638237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>
            <a:extLst>
              <a:ext uri="{FF2B5EF4-FFF2-40B4-BE49-F238E27FC236}">
                <a16:creationId xmlns:a16="http://schemas.microsoft.com/office/drawing/2014/main" id="{0D1F8C00-A0CF-E223-3E85-95EF4061576F}"/>
              </a:ext>
            </a:extLst>
          </p:cNvPr>
          <p:cNvSpPr/>
          <p:nvPr/>
        </p:nvSpPr>
        <p:spPr bwMode="white">
          <a:xfrm>
            <a:off x="4544346" y="1638237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779AF7-02C4-1BBE-552F-74FA172A0FD1}"/>
              </a:ext>
            </a:extLst>
          </p:cNvPr>
          <p:cNvSpPr/>
          <p:nvPr/>
        </p:nvSpPr>
        <p:spPr bwMode="white">
          <a:xfrm>
            <a:off x="5843007" y="3167270"/>
            <a:ext cx="476033" cy="620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382B469-83A1-367A-132B-7F03F33F19DB}"/>
              </a:ext>
            </a:extLst>
          </p:cNvPr>
          <p:cNvSpPr/>
          <p:nvPr/>
        </p:nvSpPr>
        <p:spPr bwMode="white">
          <a:xfrm>
            <a:off x="9969024" y="3167270"/>
            <a:ext cx="476033" cy="620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椭圆 1">
            <a:extLst>
              <a:ext uri="{FF2B5EF4-FFF2-40B4-BE49-F238E27FC236}">
                <a16:creationId xmlns:a16="http://schemas.microsoft.com/office/drawing/2014/main" id="{1C0B5B65-8ADF-E395-88C5-79CF8E6D3029}"/>
              </a:ext>
            </a:extLst>
          </p:cNvPr>
          <p:cNvSpPr/>
          <p:nvPr/>
        </p:nvSpPr>
        <p:spPr bwMode="white">
          <a:xfrm>
            <a:off x="7342636" y="1638237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椭圆 9">
            <a:extLst>
              <a:ext uri="{FF2B5EF4-FFF2-40B4-BE49-F238E27FC236}">
                <a16:creationId xmlns:a16="http://schemas.microsoft.com/office/drawing/2014/main" id="{0DD5DBC4-47E0-CF4A-0394-CA91A1F6A4BE}"/>
              </a:ext>
            </a:extLst>
          </p:cNvPr>
          <p:cNvSpPr/>
          <p:nvPr/>
        </p:nvSpPr>
        <p:spPr bwMode="white">
          <a:xfrm>
            <a:off x="10147263" y="1638237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6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1FFB0E-B37F-DD58-085E-F4FB90BB14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75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CC16528-3B86-82C5-2631-B1DBEB719ABB}"/>
              </a:ext>
            </a:extLst>
          </p:cNvPr>
          <p:cNvSpPr/>
          <p:nvPr/>
        </p:nvSpPr>
        <p:spPr bwMode="white">
          <a:xfrm>
            <a:off x="5871570" y="1034205"/>
            <a:ext cx="352264" cy="20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784B0E-45D0-237D-068B-FE46B7A12B3B}"/>
              </a:ext>
            </a:extLst>
          </p:cNvPr>
          <p:cNvSpPr/>
          <p:nvPr/>
        </p:nvSpPr>
        <p:spPr bwMode="white">
          <a:xfrm>
            <a:off x="1396859" y="1700702"/>
            <a:ext cx="209454" cy="218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6189EB-3CCB-82B2-F02F-480FB70E1E32}"/>
              </a:ext>
            </a:extLst>
          </p:cNvPr>
          <p:cNvSpPr/>
          <p:nvPr/>
        </p:nvSpPr>
        <p:spPr bwMode="white">
          <a:xfrm>
            <a:off x="8918181" y="2214857"/>
            <a:ext cx="352264" cy="218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6B004E-ED44-3E9C-2AF2-F107E7293DB2}"/>
              </a:ext>
            </a:extLst>
          </p:cNvPr>
          <p:cNvSpPr/>
          <p:nvPr/>
        </p:nvSpPr>
        <p:spPr bwMode="white">
          <a:xfrm>
            <a:off x="1187404" y="2700448"/>
            <a:ext cx="609322" cy="276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3F8DF7-7D7E-B1A3-52E0-BB37608A4000}"/>
              </a:ext>
            </a:extLst>
          </p:cNvPr>
          <p:cNvSpPr/>
          <p:nvPr/>
        </p:nvSpPr>
        <p:spPr bwMode="white">
          <a:xfrm>
            <a:off x="10336760" y="3395509"/>
            <a:ext cx="333223" cy="218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23F611-4AAE-30B9-5938-542CBE1F2EC9}"/>
              </a:ext>
            </a:extLst>
          </p:cNvPr>
          <p:cNvSpPr/>
          <p:nvPr/>
        </p:nvSpPr>
        <p:spPr bwMode="white">
          <a:xfrm>
            <a:off x="3148661" y="4595204"/>
            <a:ext cx="199933" cy="20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05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EC07E2-1B6E-8EB0-5C85-1706C7423C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62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404CD9F-A047-683F-FC05-3DE94B3D63A4}"/>
              </a:ext>
            </a:extLst>
          </p:cNvPr>
          <p:cNvSpPr/>
          <p:nvPr/>
        </p:nvSpPr>
        <p:spPr bwMode="white">
          <a:xfrm>
            <a:off x="11307867" y="1472536"/>
            <a:ext cx="304661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7700969-D14D-2D46-94BF-1AFC68F1A6BC}"/>
              </a:ext>
            </a:extLst>
          </p:cNvPr>
          <p:cNvSpPr/>
          <p:nvPr/>
        </p:nvSpPr>
        <p:spPr bwMode="white">
          <a:xfrm>
            <a:off x="11307867" y="2148866"/>
            <a:ext cx="304661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6112FF-A9F9-6BCE-5601-55E3A62CD970}"/>
              </a:ext>
            </a:extLst>
          </p:cNvPr>
          <p:cNvSpPr/>
          <p:nvPr/>
        </p:nvSpPr>
        <p:spPr bwMode="white">
          <a:xfrm>
            <a:off x="11345950" y="2844247"/>
            <a:ext cx="266578" cy="200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2B24BE1-AD18-98ED-4557-66FACD3588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9" y="3282433"/>
            <a:ext cx="11520000" cy="1279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2C0E93-D09D-8B73-A503-41AEF612CD95}"/>
              </a:ext>
            </a:extLst>
          </p:cNvPr>
          <p:cNvSpPr/>
          <p:nvPr/>
        </p:nvSpPr>
        <p:spPr bwMode="white">
          <a:xfrm>
            <a:off x="11303507" y="3511512"/>
            <a:ext cx="295140" cy="267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1C72A1-B7FC-48CA-492E-8B8F65DE7326}"/>
              </a:ext>
            </a:extLst>
          </p:cNvPr>
          <p:cNvSpPr/>
          <p:nvPr/>
        </p:nvSpPr>
        <p:spPr bwMode="white">
          <a:xfrm>
            <a:off x="11341589" y="4179660"/>
            <a:ext cx="266578" cy="200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2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40B38C-BD7C-726D-57A6-9938939446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47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098AA6E-3923-6DA4-1DB8-FDC32372E2EF}"/>
              </a:ext>
            </a:extLst>
          </p:cNvPr>
          <p:cNvSpPr/>
          <p:nvPr/>
        </p:nvSpPr>
        <p:spPr bwMode="white">
          <a:xfrm>
            <a:off x="5167041" y="1300911"/>
            <a:ext cx="257057" cy="219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8B2595-D547-3AB7-F405-50BA15086507}"/>
              </a:ext>
            </a:extLst>
          </p:cNvPr>
          <p:cNvSpPr/>
          <p:nvPr/>
        </p:nvSpPr>
        <p:spPr bwMode="white">
          <a:xfrm>
            <a:off x="3577090" y="2596056"/>
            <a:ext cx="218975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A0F47A-605C-D7BD-D5BC-AFBFF1C611FE}"/>
              </a:ext>
            </a:extLst>
          </p:cNvPr>
          <p:cNvSpPr/>
          <p:nvPr/>
        </p:nvSpPr>
        <p:spPr bwMode="white">
          <a:xfrm>
            <a:off x="7090214" y="3881679"/>
            <a:ext cx="228495" cy="22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2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EDE877-15AF-2BF0-89C8-5EBEB70C18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3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76CE1F3-4ACE-96FE-EADA-8B06AABAF7BA}"/>
              </a:ext>
            </a:extLst>
          </p:cNvPr>
          <p:cNvSpPr/>
          <p:nvPr/>
        </p:nvSpPr>
        <p:spPr bwMode="white">
          <a:xfrm>
            <a:off x="10393884" y="967644"/>
            <a:ext cx="228496" cy="21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723FF6-9BE7-ED98-008C-66A8193F3B52}"/>
              </a:ext>
            </a:extLst>
          </p:cNvPr>
          <p:cNvSpPr/>
          <p:nvPr/>
        </p:nvSpPr>
        <p:spPr bwMode="white">
          <a:xfrm>
            <a:off x="8594479" y="2263016"/>
            <a:ext cx="266579" cy="20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29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E9BDDA-A546-5B9A-BBAB-2ED17AC7AF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23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258628-45AC-51FB-2161-25EC8CEBFE01}"/>
              </a:ext>
            </a:extLst>
          </p:cNvPr>
          <p:cNvSpPr/>
          <p:nvPr/>
        </p:nvSpPr>
        <p:spPr bwMode="white">
          <a:xfrm>
            <a:off x="2472694" y="1845830"/>
            <a:ext cx="333223" cy="534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64DC3F-AC22-5123-F649-84079324C5D8}"/>
              </a:ext>
            </a:extLst>
          </p:cNvPr>
          <p:cNvSpPr/>
          <p:nvPr/>
        </p:nvSpPr>
        <p:spPr bwMode="white">
          <a:xfrm>
            <a:off x="5090876" y="1845830"/>
            <a:ext cx="333223" cy="534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C75623-1996-4310-F263-ADFED3F6EDB1}"/>
              </a:ext>
            </a:extLst>
          </p:cNvPr>
          <p:cNvSpPr/>
          <p:nvPr/>
        </p:nvSpPr>
        <p:spPr bwMode="white">
          <a:xfrm>
            <a:off x="7680495" y="1845830"/>
            <a:ext cx="209454" cy="534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C7C7DC-A533-D287-EB7F-BBFDE675E92B}"/>
              </a:ext>
            </a:extLst>
          </p:cNvPr>
          <p:cNvSpPr/>
          <p:nvPr/>
        </p:nvSpPr>
        <p:spPr bwMode="white">
          <a:xfrm>
            <a:off x="10184429" y="1845830"/>
            <a:ext cx="209454" cy="534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FA05B0-10F2-6216-6CD5-F0A2D8148A06}"/>
              </a:ext>
            </a:extLst>
          </p:cNvPr>
          <p:cNvSpPr/>
          <p:nvPr/>
        </p:nvSpPr>
        <p:spPr bwMode="white">
          <a:xfrm>
            <a:off x="2415570" y="2647268"/>
            <a:ext cx="333223" cy="543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1C2BEE-9631-E7C0-15D4-6F4EB680457B}"/>
              </a:ext>
            </a:extLst>
          </p:cNvPr>
          <p:cNvSpPr/>
          <p:nvPr/>
        </p:nvSpPr>
        <p:spPr bwMode="white">
          <a:xfrm>
            <a:off x="5005190" y="2647268"/>
            <a:ext cx="199933" cy="543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494277F-2BC9-F640-E59D-15A07417B2EA}"/>
              </a:ext>
            </a:extLst>
          </p:cNvPr>
          <p:cNvSpPr/>
          <p:nvPr/>
        </p:nvSpPr>
        <p:spPr bwMode="white">
          <a:xfrm>
            <a:off x="7575768" y="2809464"/>
            <a:ext cx="199933" cy="209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5D2AD99-23B7-40F7-A405-5BD3FA904831}"/>
              </a:ext>
            </a:extLst>
          </p:cNvPr>
          <p:cNvSpPr/>
          <p:nvPr/>
        </p:nvSpPr>
        <p:spPr bwMode="white">
          <a:xfrm>
            <a:off x="10412925" y="2647268"/>
            <a:ext cx="352264" cy="543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6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2023-07-03T01:47:00Z</dcterms:created>
  <dcterms:modified xsi:type="dcterms:W3CDTF">2023-07-07T02:36:10Z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