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80" r:id="rId4"/>
    <p:sldId id="279" r:id="rId5"/>
    <p:sldId id="278" r:id="rId6"/>
    <p:sldId id="277" r:id="rId7"/>
    <p:sldId id="275" r:id="rId8"/>
    <p:sldId id="274" r:id="rId9"/>
    <p:sldId id="272" r:id="rId10"/>
    <p:sldId id="271" r:id="rId11"/>
    <p:sldId id="270" r:id="rId12"/>
    <p:sldId id="269" r:id="rId13"/>
    <p:sldId id="268" r:id="rId14"/>
    <p:sldId id="267" r:id="rId15"/>
    <p:sldId id="266" r:id="rId16"/>
    <p:sldId id="265" r:id="rId17"/>
    <p:sldId id="263" r:id="rId18"/>
    <p:sldId id="261" r:id="rId19"/>
    <p:sldId id="260" r:id="rId20"/>
    <p:sldId id="257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8D4051D-F039-9FF6-2D95-2CCF2D90CD3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66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153DD58-DC88-224A-1B54-46ABC5E4472A}"/>
              </a:ext>
            </a:extLst>
          </p:cNvPr>
          <p:cNvSpPr/>
          <p:nvPr/>
        </p:nvSpPr>
        <p:spPr bwMode="white">
          <a:xfrm>
            <a:off x="939867" y="1934817"/>
            <a:ext cx="2227834" cy="2337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0385364-F64B-CB92-2790-5B3AB6F18074}"/>
              </a:ext>
            </a:extLst>
          </p:cNvPr>
          <p:cNvSpPr/>
          <p:nvPr/>
        </p:nvSpPr>
        <p:spPr bwMode="white">
          <a:xfrm>
            <a:off x="4605322" y="2129364"/>
            <a:ext cx="2227834" cy="2142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6368631-2DD8-7A9B-6075-79201DB33856}"/>
              </a:ext>
            </a:extLst>
          </p:cNvPr>
          <p:cNvSpPr/>
          <p:nvPr/>
        </p:nvSpPr>
        <p:spPr bwMode="white">
          <a:xfrm>
            <a:off x="7252066" y="2291250"/>
            <a:ext cx="3522644" cy="1818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851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4204020-8E24-E93C-2E2B-B5A18F0FDC9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223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6384F44-61DB-41D0-88E2-1A7CD975A499}"/>
              </a:ext>
            </a:extLst>
          </p:cNvPr>
          <p:cNvSpPr/>
          <p:nvPr/>
        </p:nvSpPr>
        <p:spPr bwMode="white">
          <a:xfrm>
            <a:off x="540000" y="2040835"/>
            <a:ext cx="2481495" cy="1842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FDCA01F-B9B4-A726-FEFF-504AC1D4F163}"/>
              </a:ext>
            </a:extLst>
          </p:cNvPr>
          <p:cNvSpPr/>
          <p:nvPr/>
        </p:nvSpPr>
        <p:spPr bwMode="white">
          <a:xfrm>
            <a:off x="4346713" y="2040835"/>
            <a:ext cx="2305878" cy="1842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165BB52-6C6D-2DFA-492C-952B497E7D13}"/>
              </a:ext>
            </a:extLst>
          </p:cNvPr>
          <p:cNvSpPr/>
          <p:nvPr/>
        </p:nvSpPr>
        <p:spPr bwMode="white">
          <a:xfrm>
            <a:off x="7063408" y="2040835"/>
            <a:ext cx="2676939" cy="1701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185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E13FECF-26DE-46F4-A629-C4C4AF37F1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20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FD189F1-C81D-8AB9-BEA7-684CA9B64051}"/>
              </a:ext>
            </a:extLst>
          </p:cNvPr>
          <p:cNvSpPr/>
          <p:nvPr/>
        </p:nvSpPr>
        <p:spPr bwMode="white">
          <a:xfrm>
            <a:off x="4719570" y="2349622"/>
            <a:ext cx="142809" cy="209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04D6B5B-E222-C886-C069-820A7AE81D85}"/>
              </a:ext>
            </a:extLst>
          </p:cNvPr>
          <p:cNvSpPr/>
          <p:nvPr/>
        </p:nvSpPr>
        <p:spPr bwMode="white">
          <a:xfrm>
            <a:off x="6528495" y="1949364"/>
            <a:ext cx="3379834" cy="1038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E4029CE-BDA3-3398-468D-5EDD03A7CD2F}"/>
              </a:ext>
            </a:extLst>
          </p:cNvPr>
          <p:cNvSpPr/>
          <p:nvPr/>
        </p:nvSpPr>
        <p:spPr bwMode="white">
          <a:xfrm>
            <a:off x="4710049" y="2673640"/>
            <a:ext cx="190413" cy="219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16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A00AEC2-71E6-9A62-F0DA-7F9AC61BEA4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252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BE89D33-9594-BA1E-05AD-7D09F16A0DD5}"/>
              </a:ext>
            </a:extLst>
          </p:cNvPr>
          <p:cNvSpPr/>
          <p:nvPr/>
        </p:nvSpPr>
        <p:spPr bwMode="white">
          <a:xfrm>
            <a:off x="4491074" y="1855825"/>
            <a:ext cx="2037421" cy="1030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6C3CFA7-3255-3C42-7B5B-35A788AD0167}"/>
              </a:ext>
            </a:extLst>
          </p:cNvPr>
          <p:cNvSpPr/>
          <p:nvPr/>
        </p:nvSpPr>
        <p:spPr bwMode="white">
          <a:xfrm>
            <a:off x="7499603" y="2228071"/>
            <a:ext cx="1780362" cy="276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21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E1A69DE-2EFC-1471-4A96-98263F15520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587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4026F03-F858-D722-9FFC-645BC620758F}"/>
              </a:ext>
            </a:extLst>
          </p:cNvPr>
          <p:cNvSpPr/>
          <p:nvPr/>
        </p:nvSpPr>
        <p:spPr bwMode="white">
          <a:xfrm>
            <a:off x="1987826" y="2292626"/>
            <a:ext cx="5380383" cy="11865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76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4505BF2-CF9E-7830-6F31-755ED015907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55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0974F0D-E688-A16E-74D1-EC378A65A86C}"/>
              </a:ext>
            </a:extLst>
          </p:cNvPr>
          <p:cNvSpPr/>
          <p:nvPr/>
        </p:nvSpPr>
        <p:spPr bwMode="white">
          <a:xfrm>
            <a:off x="2133600" y="2345635"/>
            <a:ext cx="3684104" cy="1444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12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A5F78F2-E38D-220D-7CDA-761886C70B3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52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475C431-BBB5-60E7-42AA-B2745541876F}"/>
              </a:ext>
            </a:extLst>
          </p:cNvPr>
          <p:cNvSpPr/>
          <p:nvPr/>
        </p:nvSpPr>
        <p:spPr bwMode="white">
          <a:xfrm>
            <a:off x="2196595" y="2304381"/>
            <a:ext cx="5607669" cy="782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CD6D5C7B-ADB2-F8CC-B0FB-F97C89D7049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13" y="3685074"/>
            <a:ext cx="11520000" cy="14148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9D7C38D-E40F-3375-D46E-520AAA5EA3B9}"/>
              </a:ext>
            </a:extLst>
          </p:cNvPr>
          <p:cNvSpPr/>
          <p:nvPr/>
        </p:nvSpPr>
        <p:spPr bwMode="white">
          <a:xfrm>
            <a:off x="2200081" y="4258647"/>
            <a:ext cx="5169719" cy="783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14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0B38CD8-97C2-E50D-5E76-7A18F1E4FFB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22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257551F-23DF-284F-1C79-705A6088F9A7}"/>
              </a:ext>
            </a:extLst>
          </p:cNvPr>
          <p:cNvSpPr/>
          <p:nvPr/>
        </p:nvSpPr>
        <p:spPr bwMode="white">
          <a:xfrm>
            <a:off x="2196595" y="2312592"/>
            <a:ext cx="4446148" cy="772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4A066569-C6C7-DE6C-1C9F-1D9EFD7C8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08" y="3429000"/>
            <a:ext cx="11520000" cy="1357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C2E1897-277C-0A2A-FE68-9D3135803267}"/>
              </a:ext>
            </a:extLst>
          </p:cNvPr>
          <p:cNvSpPr/>
          <p:nvPr/>
        </p:nvSpPr>
        <p:spPr bwMode="white">
          <a:xfrm>
            <a:off x="2200076" y="3983623"/>
            <a:ext cx="5017388" cy="7841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61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F63F54A-0B82-DE0B-1398-7CF79032118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52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D9607C9-AB6F-169B-C3D8-75DCE6156391}"/>
              </a:ext>
            </a:extLst>
          </p:cNvPr>
          <p:cNvSpPr/>
          <p:nvPr/>
        </p:nvSpPr>
        <p:spPr bwMode="white">
          <a:xfrm>
            <a:off x="2053785" y="1798524"/>
            <a:ext cx="6921520" cy="12789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486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95CCE3F-7D8F-93B2-327F-9E603C6BD25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72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1C2BB60-A7B0-FEA8-773B-4A6C4C747AA9}"/>
              </a:ext>
            </a:extLst>
          </p:cNvPr>
          <p:cNvSpPr/>
          <p:nvPr/>
        </p:nvSpPr>
        <p:spPr bwMode="white">
          <a:xfrm>
            <a:off x="2577421" y="2673088"/>
            <a:ext cx="7388033" cy="1895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94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E6687C1-3E27-5CF9-C616-534BDEBF07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8" t="21466" r="35321" b="23576"/>
          <a:stretch/>
        </p:blipFill>
        <p:spPr>
          <a:xfrm>
            <a:off x="3922643" y="2773017"/>
            <a:ext cx="4346713" cy="1311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25B7B66-F10F-86D2-D266-F2F271807DA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56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98EF50A-092D-F5CB-4666-96185A9C184C}"/>
              </a:ext>
            </a:extLst>
          </p:cNvPr>
          <p:cNvSpPr/>
          <p:nvPr/>
        </p:nvSpPr>
        <p:spPr bwMode="white">
          <a:xfrm>
            <a:off x="4338743" y="1348408"/>
            <a:ext cx="333223" cy="209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85ACE4A-957B-21DD-A89E-8F383F07A6ED}"/>
              </a:ext>
            </a:extLst>
          </p:cNvPr>
          <p:cNvSpPr/>
          <p:nvPr/>
        </p:nvSpPr>
        <p:spPr bwMode="white">
          <a:xfrm>
            <a:off x="2996330" y="1500749"/>
            <a:ext cx="352264" cy="218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0A67CE6-45BB-51EC-731C-5434FDCA4462}"/>
              </a:ext>
            </a:extLst>
          </p:cNvPr>
          <p:cNvSpPr/>
          <p:nvPr/>
        </p:nvSpPr>
        <p:spPr bwMode="white">
          <a:xfrm>
            <a:off x="5719239" y="1500749"/>
            <a:ext cx="352264" cy="218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7DD93D0-A0DC-432A-AAC2-7BBA2C9CBCF1}"/>
              </a:ext>
            </a:extLst>
          </p:cNvPr>
          <p:cNvSpPr/>
          <p:nvPr/>
        </p:nvSpPr>
        <p:spPr bwMode="white">
          <a:xfrm>
            <a:off x="7480561" y="1491228"/>
            <a:ext cx="333223" cy="266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811E615-C003-4D3A-45AC-BBF2F49AA0B4}"/>
              </a:ext>
            </a:extLst>
          </p:cNvPr>
          <p:cNvSpPr/>
          <p:nvPr/>
        </p:nvSpPr>
        <p:spPr bwMode="white">
          <a:xfrm>
            <a:off x="9156198" y="1500749"/>
            <a:ext cx="495073" cy="218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AB2003D-C98B-42CC-9BF4-C8C32CAF80FA}"/>
              </a:ext>
            </a:extLst>
          </p:cNvPr>
          <p:cNvSpPr/>
          <p:nvPr/>
        </p:nvSpPr>
        <p:spPr bwMode="white">
          <a:xfrm>
            <a:off x="3577090" y="2186286"/>
            <a:ext cx="647404" cy="209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89EE363-213A-EB1F-CAB3-694C544FE077}"/>
              </a:ext>
            </a:extLst>
          </p:cNvPr>
          <p:cNvSpPr/>
          <p:nvPr/>
        </p:nvSpPr>
        <p:spPr bwMode="white">
          <a:xfrm>
            <a:off x="8270776" y="2186286"/>
            <a:ext cx="485553" cy="209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0081A8C-5613-843C-61B1-AEA538896BBB}"/>
              </a:ext>
            </a:extLst>
          </p:cNvPr>
          <p:cNvSpPr/>
          <p:nvPr/>
        </p:nvSpPr>
        <p:spPr bwMode="white">
          <a:xfrm>
            <a:off x="3234347" y="2690917"/>
            <a:ext cx="476033" cy="218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9635606-D951-C631-BB39-7BADD9381348}"/>
              </a:ext>
            </a:extLst>
          </p:cNvPr>
          <p:cNvSpPr/>
          <p:nvPr/>
        </p:nvSpPr>
        <p:spPr bwMode="white">
          <a:xfrm>
            <a:off x="8337421" y="2690917"/>
            <a:ext cx="495074" cy="218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562E8C8-A204-D13C-2140-C4BD2FC46421}"/>
              </a:ext>
            </a:extLst>
          </p:cNvPr>
          <p:cNvSpPr/>
          <p:nvPr/>
        </p:nvSpPr>
        <p:spPr bwMode="white">
          <a:xfrm>
            <a:off x="10822314" y="2690917"/>
            <a:ext cx="504595" cy="218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93B4D2A-DDE9-8BAC-763E-1E871278F748}"/>
              </a:ext>
            </a:extLst>
          </p:cNvPr>
          <p:cNvSpPr/>
          <p:nvPr/>
        </p:nvSpPr>
        <p:spPr bwMode="white">
          <a:xfrm>
            <a:off x="3272429" y="3366932"/>
            <a:ext cx="323702" cy="218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AC8C671-F82F-EA7C-6941-8405426D6275}"/>
              </a:ext>
            </a:extLst>
          </p:cNvPr>
          <p:cNvSpPr/>
          <p:nvPr/>
        </p:nvSpPr>
        <p:spPr bwMode="white">
          <a:xfrm>
            <a:off x="4929024" y="3366932"/>
            <a:ext cx="209454" cy="218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44F68BAB-B6E6-E2F7-8515-25B8FF526BDB}"/>
              </a:ext>
            </a:extLst>
          </p:cNvPr>
          <p:cNvSpPr/>
          <p:nvPr/>
        </p:nvSpPr>
        <p:spPr bwMode="white">
          <a:xfrm>
            <a:off x="9870247" y="3366932"/>
            <a:ext cx="352264" cy="218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67B7AEAA-C65F-455D-65EE-EB29C9FCFD4C}"/>
              </a:ext>
            </a:extLst>
          </p:cNvPr>
          <p:cNvSpPr/>
          <p:nvPr/>
        </p:nvSpPr>
        <p:spPr bwMode="white">
          <a:xfrm>
            <a:off x="7646505" y="4042947"/>
            <a:ext cx="2852106" cy="542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26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C662254-ECDB-0601-19E1-A85A29CE58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88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A8AB151-30FD-A166-DE69-96B43FA7E6A6}"/>
              </a:ext>
            </a:extLst>
          </p:cNvPr>
          <p:cNvSpPr/>
          <p:nvPr/>
        </p:nvSpPr>
        <p:spPr bwMode="white">
          <a:xfrm>
            <a:off x="8203097" y="720000"/>
            <a:ext cx="583094" cy="777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55B51DA-739F-130F-7015-A78C280BF3C5}"/>
              </a:ext>
            </a:extLst>
          </p:cNvPr>
          <p:cNvSpPr/>
          <p:nvPr/>
        </p:nvSpPr>
        <p:spPr bwMode="white">
          <a:xfrm>
            <a:off x="1205025" y="1586826"/>
            <a:ext cx="556589" cy="743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46E30C4-CE26-7075-6131-D7BD39A3A10E}"/>
              </a:ext>
            </a:extLst>
          </p:cNvPr>
          <p:cNvSpPr/>
          <p:nvPr/>
        </p:nvSpPr>
        <p:spPr bwMode="white">
          <a:xfrm>
            <a:off x="7223504" y="2511660"/>
            <a:ext cx="485553" cy="209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4494257-4FE9-9910-D67E-2A8ACB1FF183}"/>
              </a:ext>
            </a:extLst>
          </p:cNvPr>
          <p:cNvSpPr/>
          <p:nvPr/>
        </p:nvSpPr>
        <p:spPr bwMode="white">
          <a:xfrm>
            <a:off x="3367636" y="3016756"/>
            <a:ext cx="352264" cy="219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805D60F-6832-5E8B-280D-7FB4F81DC0A9}"/>
              </a:ext>
            </a:extLst>
          </p:cNvPr>
          <p:cNvSpPr/>
          <p:nvPr/>
        </p:nvSpPr>
        <p:spPr bwMode="white">
          <a:xfrm>
            <a:off x="5928694" y="3531382"/>
            <a:ext cx="209454" cy="209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CC107F0-BF65-C89C-2177-AACD3CA73EDC}"/>
              </a:ext>
            </a:extLst>
          </p:cNvPr>
          <p:cNvSpPr/>
          <p:nvPr/>
        </p:nvSpPr>
        <p:spPr bwMode="white">
          <a:xfrm>
            <a:off x="1387338" y="4036477"/>
            <a:ext cx="209454" cy="219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EC9803B-42C9-DD1A-2828-17D57DA762CE}"/>
              </a:ext>
            </a:extLst>
          </p:cNvPr>
          <p:cNvSpPr/>
          <p:nvPr/>
        </p:nvSpPr>
        <p:spPr bwMode="white">
          <a:xfrm>
            <a:off x="3434280" y="4036477"/>
            <a:ext cx="218975" cy="219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44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A40C884-58BB-E1CB-505C-31DD0920A7C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97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CD635FE-C64C-8B6D-056D-1239C83B2679}"/>
              </a:ext>
            </a:extLst>
          </p:cNvPr>
          <p:cNvSpPr/>
          <p:nvPr/>
        </p:nvSpPr>
        <p:spPr bwMode="white">
          <a:xfrm>
            <a:off x="2291801" y="1378387"/>
            <a:ext cx="199933" cy="209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DB728B1-C2D4-755D-1EB5-515F7915F408}"/>
              </a:ext>
            </a:extLst>
          </p:cNvPr>
          <p:cNvSpPr/>
          <p:nvPr/>
        </p:nvSpPr>
        <p:spPr bwMode="white">
          <a:xfrm>
            <a:off x="6147669" y="1378387"/>
            <a:ext cx="342743" cy="209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0089B0B-2323-922D-4801-1AB319E0F3B3}"/>
              </a:ext>
            </a:extLst>
          </p:cNvPr>
          <p:cNvSpPr/>
          <p:nvPr/>
        </p:nvSpPr>
        <p:spPr bwMode="white">
          <a:xfrm>
            <a:off x="1387338" y="1960440"/>
            <a:ext cx="209454" cy="209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A31E9AB-F89A-2BE2-3125-EFCDE9971F49}"/>
              </a:ext>
            </a:extLst>
          </p:cNvPr>
          <p:cNvSpPr/>
          <p:nvPr/>
        </p:nvSpPr>
        <p:spPr bwMode="white">
          <a:xfrm>
            <a:off x="6737950" y="3010044"/>
            <a:ext cx="199933" cy="209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C7F62D2-389B-2819-6E97-ABA165A2DFB7}"/>
              </a:ext>
            </a:extLst>
          </p:cNvPr>
          <p:cNvSpPr/>
          <p:nvPr/>
        </p:nvSpPr>
        <p:spPr bwMode="white">
          <a:xfrm>
            <a:off x="9955933" y="3010044"/>
            <a:ext cx="352264" cy="209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1C64229-3B43-5612-48F3-3142ED3D7E06}"/>
              </a:ext>
            </a:extLst>
          </p:cNvPr>
          <p:cNvSpPr/>
          <p:nvPr/>
        </p:nvSpPr>
        <p:spPr bwMode="white">
          <a:xfrm>
            <a:off x="6014380" y="4097816"/>
            <a:ext cx="342743" cy="219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52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95719C2-78B9-FFAD-318D-6E2D9AD1571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533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0F65ED4-C146-1F80-1E72-D416D7A7AC02}"/>
              </a:ext>
            </a:extLst>
          </p:cNvPr>
          <p:cNvSpPr/>
          <p:nvPr/>
        </p:nvSpPr>
        <p:spPr bwMode="white">
          <a:xfrm>
            <a:off x="11317388" y="1338945"/>
            <a:ext cx="295140" cy="276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7C8BD47-6488-9F65-4FAB-86D41C6B99FF}"/>
              </a:ext>
            </a:extLst>
          </p:cNvPr>
          <p:cNvSpPr/>
          <p:nvPr/>
        </p:nvSpPr>
        <p:spPr bwMode="white">
          <a:xfrm>
            <a:off x="11317388" y="1862668"/>
            <a:ext cx="295140" cy="276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060D2890-D625-CF3C-FEF8-EF7658104DF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75" y="2500658"/>
            <a:ext cx="11520000" cy="2531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0D5B955-2E7D-98E7-CC43-13709BF55D8B}"/>
              </a:ext>
            </a:extLst>
          </p:cNvPr>
          <p:cNvSpPr/>
          <p:nvPr/>
        </p:nvSpPr>
        <p:spPr bwMode="white">
          <a:xfrm>
            <a:off x="11342795" y="2624858"/>
            <a:ext cx="266578" cy="200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5B49384-EDF7-DFDC-4714-D12844E2652E}"/>
              </a:ext>
            </a:extLst>
          </p:cNvPr>
          <p:cNvSpPr/>
          <p:nvPr/>
        </p:nvSpPr>
        <p:spPr bwMode="white">
          <a:xfrm>
            <a:off x="11304713" y="3236304"/>
            <a:ext cx="304662" cy="267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EFB9EF7-478E-05FC-0A8F-013BA7DA12E1}"/>
              </a:ext>
            </a:extLst>
          </p:cNvPr>
          <p:cNvSpPr/>
          <p:nvPr/>
        </p:nvSpPr>
        <p:spPr bwMode="white">
          <a:xfrm>
            <a:off x="11314233" y="4678937"/>
            <a:ext cx="295140" cy="277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6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724BDD2-A878-2BF9-6CA6-AF638BC8D3D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74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C70ED16-B871-5B44-34AC-B1F876C6C0CB}"/>
              </a:ext>
            </a:extLst>
          </p:cNvPr>
          <p:cNvSpPr/>
          <p:nvPr/>
        </p:nvSpPr>
        <p:spPr bwMode="white">
          <a:xfrm>
            <a:off x="6861719" y="1492041"/>
            <a:ext cx="228496" cy="219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DBDFEDA-8B2F-D3B5-ABD1-7AF5E8778551}"/>
              </a:ext>
            </a:extLst>
          </p:cNvPr>
          <p:cNvSpPr/>
          <p:nvPr/>
        </p:nvSpPr>
        <p:spPr bwMode="white">
          <a:xfrm>
            <a:off x="11364991" y="2931279"/>
            <a:ext cx="228495" cy="228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7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734B902-942D-8614-21ED-FA7136F664F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85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76600E7-EE90-B9F7-BD82-EF760549AA05}"/>
              </a:ext>
            </a:extLst>
          </p:cNvPr>
          <p:cNvSpPr/>
          <p:nvPr/>
        </p:nvSpPr>
        <p:spPr bwMode="white">
          <a:xfrm>
            <a:off x="8451669" y="948533"/>
            <a:ext cx="228495" cy="2285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0551CBE-EF41-DF61-826D-F2D670B0521E}"/>
              </a:ext>
            </a:extLst>
          </p:cNvPr>
          <p:cNvSpPr/>
          <p:nvPr/>
        </p:nvSpPr>
        <p:spPr bwMode="white">
          <a:xfrm>
            <a:off x="9260925" y="2224513"/>
            <a:ext cx="228495" cy="219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B7ABDBBC-F7F1-D3FB-86D0-82D09E65B43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005171"/>
            <a:ext cx="11520000" cy="1476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50A0C23-BB36-68F5-9B69-49DFBCA166C3}"/>
              </a:ext>
            </a:extLst>
          </p:cNvPr>
          <p:cNvSpPr/>
          <p:nvPr/>
        </p:nvSpPr>
        <p:spPr bwMode="white">
          <a:xfrm>
            <a:off x="6652264" y="4624196"/>
            <a:ext cx="228495" cy="219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241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FC31DAA-8313-717B-0F93-2EBB5BB704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23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61AFF42-4365-FE8E-C56C-AFF21183B719}"/>
              </a:ext>
            </a:extLst>
          </p:cNvPr>
          <p:cNvSpPr/>
          <p:nvPr/>
        </p:nvSpPr>
        <p:spPr bwMode="white">
          <a:xfrm>
            <a:off x="2501256" y="1776808"/>
            <a:ext cx="199933" cy="533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C2F91F7-B898-18D7-29CA-EF4D2087425C}"/>
              </a:ext>
            </a:extLst>
          </p:cNvPr>
          <p:cNvSpPr/>
          <p:nvPr/>
        </p:nvSpPr>
        <p:spPr bwMode="white">
          <a:xfrm>
            <a:off x="5071834" y="1776808"/>
            <a:ext cx="361785" cy="542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561F06B-51FB-FD06-ABE6-7F1B0B560C1C}"/>
              </a:ext>
            </a:extLst>
          </p:cNvPr>
          <p:cNvSpPr/>
          <p:nvPr/>
        </p:nvSpPr>
        <p:spPr bwMode="white">
          <a:xfrm>
            <a:off x="7690016" y="1767287"/>
            <a:ext cx="218975" cy="552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2CC7FD9-435B-D599-50EA-808B7944D44C}"/>
              </a:ext>
            </a:extLst>
          </p:cNvPr>
          <p:cNvSpPr/>
          <p:nvPr/>
        </p:nvSpPr>
        <p:spPr bwMode="white">
          <a:xfrm>
            <a:off x="10270115" y="1776808"/>
            <a:ext cx="218975" cy="533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A87A2A5-72C5-A3F3-A937-26A174178C33}"/>
              </a:ext>
            </a:extLst>
          </p:cNvPr>
          <p:cNvSpPr/>
          <p:nvPr/>
        </p:nvSpPr>
        <p:spPr bwMode="white">
          <a:xfrm>
            <a:off x="2634545" y="2738409"/>
            <a:ext cx="323702" cy="209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D6FA015-FF90-FCB3-40C8-7FBE4678A934}"/>
              </a:ext>
            </a:extLst>
          </p:cNvPr>
          <p:cNvSpPr/>
          <p:nvPr/>
        </p:nvSpPr>
        <p:spPr bwMode="white">
          <a:xfrm>
            <a:off x="5300330" y="2738409"/>
            <a:ext cx="199933" cy="209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AD95EEF-EC6B-8946-DC24-7F9FB9A66995}"/>
              </a:ext>
            </a:extLst>
          </p:cNvPr>
          <p:cNvSpPr/>
          <p:nvPr/>
        </p:nvSpPr>
        <p:spPr bwMode="white">
          <a:xfrm>
            <a:off x="8023239" y="2576555"/>
            <a:ext cx="209454" cy="533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C495A16-B633-731C-AFA8-38B4FD7AFF75}"/>
              </a:ext>
            </a:extLst>
          </p:cNvPr>
          <p:cNvSpPr/>
          <p:nvPr/>
        </p:nvSpPr>
        <p:spPr bwMode="white">
          <a:xfrm>
            <a:off x="10193950" y="2576555"/>
            <a:ext cx="323702" cy="533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52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8</cp:revision>
  <dcterms:created xsi:type="dcterms:W3CDTF">2023-07-03T01:47:00Z</dcterms:created>
  <dcterms:modified xsi:type="dcterms:W3CDTF">2023-07-07T02:53:27Z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