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79" r:id="rId4"/>
    <p:sldId id="278" r:id="rId5"/>
    <p:sldId id="277" r:id="rId6"/>
    <p:sldId id="276" r:id="rId7"/>
    <p:sldId id="274" r:id="rId8"/>
    <p:sldId id="273" r:id="rId9"/>
    <p:sldId id="272" r:id="rId10"/>
    <p:sldId id="271" r:id="rId11"/>
    <p:sldId id="270" r:id="rId12"/>
    <p:sldId id="269" r:id="rId13"/>
    <p:sldId id="268" r:id="rId14"/>
    <p:sldId id="267" r:id="rId15"/>
    <p:sldId id="266" r:id="rId16"/>
    <p:sldId id="265" r:id="rId17"/>
    <p:sldId id="264" r:id="rId18"/>
    <p:sldId id="263" r:id="rId19"/>
    <p:sldId id="262" r:id="rId20"/>
    <p:sldId id="261" r:id="rId21"/>
    <p:sldId id="260" r:id="rId22"/>
    <p:sldId id="257" r:id="rId23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1EA3751-9B68-E3A8-F084-EC742362DED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28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A3CAC29-04E6-FF70-5862-E11D0E49CC51}"/>
              </a:ext>
            </a:extLst>
          </p:cNvPr>
          <p:cNvSpPr/>
          <p:nvPr/>
        </p:nvSpPr>
        <p:spPr bwMode="white">
          <a:xfrm>
            <a:off x="2406049" y="1862668"/>
            <a:ext cx="352264" cy="533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359B8FD-AFA4-5470-C94D-1D2CE8EEADE7}"/>
              </a:ext>
            </a:extLst>
          </p:cNvPr>
          <p:cNvSpPr/>
          <p:nvPr/>
        </p:nvSpPr>
        <p:spPr bwMode="white">
          <a:xfrm>
            <a:off x="5043272" y="1862668"/>
            <a:ext cx="352264" cy="533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5ADB4AA-E7DB-7ED0-748E-91DF75C622EF}"/>
              </a:ext>
            </a:extLst>
          </p:cNvPr>
          <p:cNvSpPr/>
          <p:nvPr/>
        </p:nvSpPr>
        <p:spPr bwMode="white">
          <a:xfrm>
            <a:off x="7613851" y="1862668"/>
            <a:ext cx="361785" cy="533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3A0673B-996F-2241-9638-CEEC550F742A}"/>
              </a:ext>
            </a:extLst>
          </p:cNvPr>
          <p:cNvSpPr/>
          <p:nvPr/>
        </p:nvSpPr>
        <p:spPr bwMode="white">
          <a:xfrm>
            <a:off x="10222512" y="2024546"/>
            <a:ext cx="352263" cy="209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CCD8CFC-1BF9-D56E-E041-469078EF8D14}"/>
              </a:ext>
            </a:extLst>
          </p:cNvPr>
          <p:cNvSpPr/>
          <p:nvPr/>
        </p:nvSpPr>
        <p:spPr bwMode="white">
          <a:xfrm>
            <a:off x="2282280" y="2672058"/>
            <a:ext cx="361785" cy="542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31CE94A-C19E-26C8-B6A3-616261DB1715}"/>
              </a:ext>
            </a:extLst>
          </p:cNvPr>
          <p:cNvSpPr/>
          <p:nvPr/>
        </p:nvSpPr>
        <p:spPr bwMode="white">
          <a:xfrm>
            <a:off x="5033752" y="2672058"/>
            <a:ext cx="352264" cy="542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A5045BB-A025-96C9-26AE-4BA39E481038}"/>
              </a:ext>
            </a:extLst>
          </p:cNvPr>
          <p:cNvSpPr/>
          <p:nvPr/>
        </p:nvSpPr>
        <p:spPr bwMode="white">
          <a:xfrm>
            <a:off x="7642413" y="2672058"/>
            <a:ext cx="352264" cy="542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261A138-3EC1-B9A6-4AAF-C372DDEC5EFC}"/>
              </a:ext>
            </a:extLst>
          </p:cNvPr>
          <p:cNvSpPr/>
          <p:nvPr/>
        </p:nvSpPr>
        <p:spPr bwMode="white">
          <a:xfrm>
            <a:off x="10289157" y="2672058"/>
            <a:ext cx="342743" cy="542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7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4394BC2-731A-33FF-ADED-6529929C6F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72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FF00DC3-828C-50EA-5485-ED21128104FB}"/>
              </a:ext>
            </a:extLst>
          </p:cNvPr>
          <p:cNvSpPr/>
          <p:nvPr/>
        </p:nvSpPr>
        <p:spPr bwMode="white">
          <a:xfrm>
            <a:off x="939867" y="2177725"/>
            <a:ext cx="1951735" cy="1181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5FEEBAB-2C20-3413-FED2-D9EE6B3D693B}"/>
              </a:ext>
            </a:extLst>
          </p:cNvPr>
          <p:cNvSpPr/>
          <p:nvPr/>
        </p:nvSpPr>
        <p:spPr bwMode="white">
          <a:xfrm>
            <a:off x="4134677" y="1987826"/>
            <a:ext cx="1951735" cy="2028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BB3DD7A-0651-2C4E-5314-0E1F83AFE91D}"/>
              </a:ext>
            </a:extLst>
          </p:cNvPr>
          <p:cNvSpPr/>
          <p:nvPr/>
        </p:nvSpPr>
        <p:spPr bwMode="white">
          <a:xfrm>
            <a:off x="7908991" y="2177725"/>
            <a:ext cx="1694677" cy="1838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92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1ABEEE6-BB9A-8B50-EE5D-F889ED79CA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75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186095F-7463-F535-318B-29AA27ECB62A}"/>
              </a:ext>
            </a:extLst>
          </p:cNvPr>
          <p:cNvSpPr/>
          <p:nvPr/>
        </p:nvSpPr>
        <p:spPr bwMode="white">
          <a:xfrm>
            <a:off x="501917" y="1567141"/>
            <a:ext cx="2506326" cy="1719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2E0AB8B-48AE-AB8F-8327-E5184AF5C56A}"/>
              </a:ext>
            </a:extLst>
          </p:cNvPr>
          <p:cNvSpPr/>
          <p:nvPr/>
        </p:nvSpPr>
        <p:spPr bwMode="white">
          <a:xfrm>
            <a:off x="3986479" y="1616434"/>
            <a:ext cx="3265586" cy="1954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DD26879-9AD1-2568-41B4-CD1EBD11D08D}"/>
              </a:ext>
            </a:extLst>
          </p:cNvPr>
          <p:cNvSpPr/>
          <p:nvPr/>
        </p:nvSpPr>
        <p:spPr bwMode="white">
          <a:xfrm>
            <a:off x="7499603" y="1606897"/>
            <a:ext cx="1913652" cy="2136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92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CE89653-0CF9-EB7A-C773-545BA55ECA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136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6285FB6-A165-4CAB-4CFA-215E3861CC37}"/>
              </a:ext>
            </a:extLst>
          </p:cNvPr>
          <p:cNvSpPr/>
          <p:nvPr/>
        </p:nvSpPr>
        <p:spPr bwMode="white">
          <a:xfrm>
            <a:off x="540001" y="1961322"/>
            <a:ext cx="3316382" cy="2372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6D0AD22-4B3D-8E52-CEEC-26C09BC216AA}"/>
              </a:ext>
            </a:extLst>
          </p:cNvPr>
          <p:cNvSpPr/>
          <p:nvPr/>
        </p:nvSpPr>
        <p:spPr bwMode="white">
          <a:xfrm>
            <a:off x="3856384" y="1961322"/>
            <a:ext cx="3034746" cy="2494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C29D6E8-0CCC-46A2-0C7F-B3760B3148F5}"/>
              </a:ext>
            </a:extLst>
          </p:cNvPr>
          <p:cNvSpPr/>
          <p:nvPr/>
        </p:nvSpPr>
        <p:spPr bwMode="white">
          <a:xfrm>
            <a:off x="7851867" y="2083476"/>
            <a:ext cx="2094545" cy="2135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03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9244185-C9FB-1CF7-0DB5-028E207A1D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034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6813D3B-5CA8-40F1-0069-E268C27AC305}"/>
              </a:ext>
            </a:extLst>
          </p:cNvPr>
          <p:cNvSpPr/>
          <p:nvPr/>
        </p:nvSpPr>
        <p:spPr bwMode="white">
          <a:xfrm>
            <a:off x="1891933" y="3484696"/>
            <a:ext cx="3084694" cy="543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1589A77-5E88-1FB9-D32A-0F98B5A2B4E5}"/>
              </a:ext>
            </a:extLst>
          </p:cNvPr>
          <p:cNvSpPr/>
          <p:nvPr/>
        </p:nvSpPr>
        <p:spPr bwMode="white">
          <a:xfrm>
            <a:off x="7366314" y="3484696"/>
            <a:ext cx="3522644" cy="543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6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018BEF9-D18F-A3A5-B627-FF6F504F97D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09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15148DA-F9E1-5808-BAB5-34FCE7E4F89B}"/>
              </a:ext>
            </a:extLst>
          </p:cNvPr>
          <p:cNvSpPr/>
          <p:nvPr/>
        </p:nvSpPr>
        <p:spPr bwMode="white">
          <a:xfrm>
            <a:off x="2482214" y="2586476"/>
            <a:ext cx="3703537" cy="1047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15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22B0BD4-CE80-98EC-DA19-822B8A6EC10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252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C0579B6-666E-C431-1132-4D44D5704468}"/>
              </a:ext>
            </a:extLst>
          </p:cNvPr>
          <p:cNvSpPr/>
          <p:nvPr/>
        </p:nvSpPr>
        <p:spPr bwMode="white">
          <a:xfrm>
            <a:off x="2053785" y="2056265"/>
            <a:ext cx="3560727" cy="1021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75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21F6DBB-102F-5882-7C3D-89DC9DC55F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72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F0C52A0-0F1C-1EB4-7942-236C22094170}"/>
              </a:ext>
            </a:extLst>
          </p:cNvPr>
          <p:cNvSpPr/>
          <p:nvPr/>
        </p:nvSpPr>
        <p:spPr bwMode="white">
          <a:xfrm>
            <a:off x="2196595" y="2625522"/>
            <a:ext cx="4455669" cy="1371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89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AAEDACF-35A4-15FD-3D8B-C458C95BCC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0849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F711C5E-2623-0090-AD57-C73F8B008A3F}"/>
              </a:ext>
            </a:extLst>
          </p:cNvPr>
          <p:cNvSpPr/>
          <p:nvPr/>
        </p:nvSpPr>
        <p:spPr bwMode="white">
          <a:xfrm>
            <a:off x="1825289" y="1379927"/>
            <a:ext cx="3713057" cy="13868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78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05E0A7F-5EFC-D1EB-2245-117CE00BA0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50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8DF2047-827C-BFF3-3336-9E9869F2F9E7}"/>
              </a:ext>
            </a:extLst>
          </p:cNvPr>
          <p:cNvSpPr/>
          <p:nvPr/>
        </p:nvSpPr>
        <p:spPr bwMode="white">
          <a:xfrm>
            <a:off x="2358446" y="2210007"/>
            <a:ext cx="3465520" cy="1088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137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4EEE36D-C738-09A5-7E2A-A3391300E6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7" t="22702" r="34171" b="22036"/>
          <a:stretch/>
        </p:blipFill>
        <p:spPr>
          <a:xfrm>
            <a:off x="3750364" y="2773017"/>
            <a:ext cx="4691271" cy="13119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BCC01D1-C6C3-B736-1152-FF10A2DE510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19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9088A0B-B2B2-0EC8-4553-7F32753A0006}"/>
              </a:ext>
            </a:extLst>
          </p:cNvPr>
          <p:cNvSpPr/>
          <p:nvPr/>
        </p:nvSpPr>
        <p:spPr bwMode="white">
          <a:xfrm>
            <a:off x="2040836" y="1948070"/>
            <a:ext cx="6785112" cy="1391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166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EE5D8EA-186D-0D4F-2DAA-E9E829A487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49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8442B4C-6AEE-6966-EBA4-67A12F13F682}"/>
              </a:ext>
            </a:extLst>
          </p:cNvPr>
          <p:cNvSpPr/>
          <p:nvPr/>
        </p:nvSpPr>
        <p:spPr bwMode="white">
          <a:xfrm>
            <a:off x="2872561" y="2676435"/>
            <a:ext cx="4579438" cy="1097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781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961FBEB-48B5-DF7F-6C80-C65DE9918F0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74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8694ADF-9D4D-1B9C-6E4E-58A4A9300417}"/>
              </a:ext>
            </a:extLst>
          </p:cNvPr>
          <p:cNvSpPr/>
          <p:nvPr/>
        </p:nvSpPr>
        <p:spPr bwMode="white">
          <a:xfrm>
            <a:off x="5823966" y="1415790"/>
            <a:ext cx="628363" cy="276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69EDC52-4C6E-D8EC-86F6-830CFC058D4E}"/>
              </a:ext>
            </a:extLst>
          </p:cNvPr>
          <p:cNvSpPr/>
          <p:nvPr/>
        </p:nvSpPr>
        <p:spPr bwMode="white">
          <a:xfrm>
            <a:off x="7718578" y="1415790"/>
            <a:ext cx="628363" cy="276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C39FA06-AAE5-74C9-66EA-4D56CD471294}"/>
              </a:ext>
            </a:extLst>
          </p:cNvPr>
          <p:cNvSpPr/>
          <p:nvPr/>
        </p:nvSpPr>
        <p:spPr bwMode="white">
          <a:xfrm>
            <a:off x="9917851" y="1415790"/>
            <a:ext cx="628363" cy="276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5A6B873-300D-FB22-7163-760F68CB7F32}"/>
              </a:ext>
            </a:extLst>
          </p:cNvPr>
          <p:cNvSpPr/>
          <p:nvPr/>
        </p:nvSpPr>
        <p:spPr bwMode="white">
          <a:xfrm>
            <a:off x="1749123" y="2206894"/>
            <a:ext cx="352264" cy="219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A2632E2-B0A5-F021-1D1C-0A532B3E3F8C}"/>
              </a:ext>
            </a:extLst>
          </p:cNvPr>
          <p:cNvSpPr/>
          <p:nvPr/>
        </p:nvSpPr>
        <p:spPr bwMode="white">
          <a:xfrm>
            <a:off x="7090215" y="1908313"/>
            <a:ext cx="485553" cy="781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8764259-A7CF-2759-F098-4A9C0DDF5A6A}"/>
              </a:ext>
            </a:extLst>
          </p:cNvPr>
          <p:cNvSpPr/>
          <p:nvPr/>
        </p:nvSpPr>
        <p:spPr bwMode="white">
          <a:xfrm>
            <a:off x="8451669" y="2950342"/>
            <a:ext cx="2094545" cy="276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D4E8113-DB91-7D3F-E026-A8C8283F88F0}"/>
              </a:ext>
            </a:extLst>
          </p:cNvPr>
          <p:cNvSpPr/>
          <p:nvPr/>
        </p:nvSpPr>
        <p:spPr bwMode="white">
          <a:xfrm>
            <a:off x="6804595" y="3750977"/>
            <a:ext cx="485553" cy="209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AA25C2F-D6E5-58A5-AD4F-CECFD1E7F496}"/>
              </a:ext>
            </a:extLst>
          </p:cNvPr>
          <p:cNvSpPr/>
          <p:nvPr/>
        </p:nvSpPr>
        <p:spPr bwMode="white">
          <a:xfrm>
            <a:off x="4588547" y="3421497"/>
            <a:ext cx="508675" cy="817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31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71C395E-33E3-CEC2-8FEB-0032CA3F2C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21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AF5EC58-BC73-52EA-DD5E-DFDB0A950FC6}"/>
              </a:ext>
            </a:extLst>
          </p:cNvPr>
          <p:cNvSpPr/>
          <p:nvPr/>
        </p:nvSpPr>
        <p:spPr bwMode="white">
          <a:xfrm>
            <a:off x="6404727" y="939156"/>
            <a:ext cx="352264" cy="219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29C0ABF-A4DF-7011-8DE8-896A3AA74C39}"/>
              </a:ext>
            </a:extLst>
          </p:cNvPr>
          <p:cNvSpPr/>
          <p:nvPr/>
        </p:nvSpPr>
        <p:spPr bwMode="white">
          <a:xfrm>
            <a:off x="8984974" y="1431235"/>
            <a:ext cx="689113" cy="755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41CDB85-ECC9-270A-8CE7-15C4231B0C01}"/>
              </a:ext>
            </a:extLst>
          </p:cNvPr>
          <p:cNvSpPr/>
          <p:nvPr/>
        </p:nvSpPr>
        <p:spPr bwMode="white">
          <a:xfrm>
            <a:off x="5633553" y="2482782"/>
            <a:ext cx="466512" cy="209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9872F32-E4CE-A858-2F36-A84BB5BE4C7B}"/>
              </a:ext>
            </a:extLst>
          </p:cNvPr>
          <p:cNvSpPr/>
          <p:nvPr/>
        </p:nvSpPr>
        <p:spPr bwMode="white">
          <a:xfrm>
            <a:off x="7832826" y="2482782"/>
            <a:ext cx="495073" cy="209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6D92647-6F5E-2438-49C2-5ECF4525A170}"/>
              </a:ext>
            </a:extLst>
          </p:cNvPr>
          <p:cNvSpPr/>
          <p:nvPr/>
        </p:nvSpPr>
        <p:spPr bwMode="white">
          <a:xfrm>
            <a:off x="2444132" y="3102138"/>
            <a:ext cx="476033" cy="209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58E1888-2EFF-2AF1-2A55-B9E6F7084C6C}"/>
              </a:ext>
            </a:extLst>
          </p:cNvPr>
          <p:cNvSpPr/>
          <p:nvPr/>
        </p:nvSpPr>
        <p:spPr bwMode="white">
          <a:xfrm>
            <a:off x="8404066" y="3711965"/>
            <a:ext cx="476033" cy="219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B874D02-0E87-ED8D-1A87-DE5E314D1855}"/>
              </a:ext>
            </a:extLst>
          </p:cNvPr>
          <p:cNvSpPr/>
          <p:nvPr/>
        </p:nvSpPr>
        <p:spPr bwMode="white">
          <a:xfrm>
            <a:off x="2196595" y="4321793"/>
            <a:ext cx="314181" cy="219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13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1A2276B-46B1-1C84-5B71-6359A70047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866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665B08C-BF11-AB09-53CB-DD3776161477}"/>
              </a:ext>
            </a:extLst>
          </p:cNvPr>
          <p:cNvSpPr/>
          <p:nvPr/>
        </p:nvSpPr>
        <p:spPr bwMode="white">
          <a:xfrm>
            <a:off x="9183757" y="720000"/>
            <a:ext cx="622852" cy="618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5480CF0-B128-7754-21AA-18C5E7C2303D}"/>
              </a:ext>
            </a:extLst>
          </p:cNvPr>
          <p:cNvSpPr/>
          <p:nvPr/>
        </p:nvSpPr>
        <p:spPr bwMode="white">
          <a:xfrm>
            <a:off x="9679834" y="1550503"/>
            <a:ext cx="352264" cy="384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BB30F5E-D2E0-1DD2-54E4-77BF189C1073}"/>
              </a:ext>
            </a:extLst>
          </p:cNvPr>
          <p:cNvSpPr/>
          <p:nvPr/>
        </p:nvSpPr>
        <p:spPr bwMode="white">
          <a:xfrm>
            <a:off x="2805917" y="2310908"/>
            <a:ext cx="476033" cy="209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6E27874-03FB-F40A-7496-8BF4FC79A88C}"/>
              </a:ext>
            </a:extLst>
          </p:cNvPr>
          <p:cNvSpPr/>
          <p:nvPr/>
        </p:nvSpPr>
        <p:spPr bwMode="white">
          <a:xfrm>
            <a:off x="1378226" y="3428999"/>
            <a:ext cx="477077" cy="777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14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76A1252-7266-49CE-9413-59FE4D456F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9185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558D68F-8817-B27E-93D6-A9C43C2F690E}"/>
              </a:ext>
            </a:extLst>
          </p:cNvPr>
          <p:cNvSpPr/>
          <p:nvPr/>
        </p:nvSpPr>
        <p:spPr bwMode="white">
          <a:xfrm>
            <a:off x="11355471" y="1426328"/>
            <a:ext cx="257057" cy="2004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8EB7553-DCF3-11E9-E92C-5CBCAC655720}"/>
              </a:ext>
            </a:extLst>
          </p:cNvPr>
          <p:cNvSpPr/>
          <p:nvPr/>
        </p:nvSpPr>
        <p:spPr bwMode="white">
          <a:xfrm>
            <a:off x="11355471" y="2199471"/>
            <a:ext cx="257057" cy="2004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3B107B00-7B2E-BDE9-63AA-BD105A9AF9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70" y="2638539"/>
            <a:ext cx="11520000" cy="2212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E570EC1-9B45-597F-6F58-36F676386847}"/>
              </a:ext>
            </a:extLst>
          </p:cNvPr>
          <p:cNvSpPr/>
          <p:nvPr/>
        </p:nvSpPr>
        <p:spPr bwMode="white">
          <a:xfrm>
            <a:off x="11303508" y="2857833"/>
            <a:ext cx="304662" cy="266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14733C9-2C5A-2758-BDD5-6B35A1E85C7D}"/>
              </a:ext>
            </a:extLst>
          </p:cNvPr>
          <p:cNvSpPr/>
          <p:nvPr/>
        </p:nvSpPr>
        <p:spPr bwMode="white">
          <a:xfrm>
            <a:off x="11351111" y="3639666"/>
            <a:ext cx="247537" cy="200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069670F-2F75-7DE8-E856-3AD89A6322E7}"/>
              </a:ext>
            </a:extLst>
          </p:cNvPr>
          <p:cNvSpPr/>
          <p:nvPr/>
        </p:nvSpPr>
        <p:spPr bwMode="white">
          <a:xfrm>
            <a:off x="11303508" y="4383361"/>
            <a:ext cx="295140" cy="266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15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B0F7614-585F-3F1B-79BC-BFEE5194102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66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815D23F-63C5-4688-DF94-C4C3C2480F41}"/>
              </a:ext>
            </a:extLst>
          </p:cNvPr>
          <p:cNvSpPr/>
          <p:nvPr/>
        </p:nvSpPr>
        <p:spPr bwMode="white">
          <a:xfrm>
            <a:off x="6357123" y="1473570"/>
            <a:ext cx="257057" cy="219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8E86F88-0F64-CDB2-234F-546F03BB26CC}"/>
              </a:ext>
            </a:extLst>
          </p:cNvPr>
          <p:cNvSpPr/>
          <p:nvPr/>
        </p:nvSpPr>
        <p:spPr bwMode="white">
          <a:xfrm>
            <a:off x="9813123" y="2675468"/>
            <a:ext cx="257057" cy="219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24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66D7C1A-9075-6383-8ABB-6FD9482E6C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61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AC2A2B4-394B-B6BA-D7D4-BA059E2F7019}"/>
              </a:ext>
            </a:extLst>
          </p:cNvPr>
          <p:cNvSpPr/>
          <p:nvPr/>
        </p:nvSpPr>
        <p:spPr bwMode="white">
          <a:xfrm>
            <a:off x="4300661" y="2519470"/>
            <a:ext cx="257057" cy="209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47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371CE06-E0F1-D876-C81C-15BC53AC95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28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5FE8250-9362-9AAF-635B-933D2165A42B}"/>
              </a:ext>
            </a:extLst>
          </p:cNvPr>
          <p:cNvSpPr/>
          <p:nvPr/>
        </p:nvSpPr>
        <p:spPr bwMode="white">
          <a:xfrm>
            <a:off x="7080694" y="919966"/>
            <a:ext cx="228496" cy="219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182E8FC-0525-53D2-3F3A-33736E5374EB}"/>
              </a:ext>
            </a:extLst>
          </p:cNvPr>
          <p:cNvSpPr/>
          <p:nvPr/>
        </p:nvSpPr>
        <p:spPr bwMode="white">
          <a:xfrm>
            <a:off x="8061322" y="2443524"/>
            <a:ext cx="218975" cy="219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31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宽屏</PresentationFormat>
  <Paragraphs>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8</cp:revision>
  <dcterms:created xsi:type="dcterms:W3CDTF">2023-07-03T01:47:00Z</dcterms:created>
  <dcterms:modified xsi:type="dcterms:W3CDTF">2023-07-07T02:48:24Z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