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7" r:id="rId4"/>
    <p:sldId id="276" r:id="rId5"/>
    <p:sldId id="275" r:id="rId6"/>
    <p:sldId id="274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60" r:id="rId20"/>
    <p:sldId id="257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30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DAC17D-5950-1010-1778-29C43F3D87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78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2962FA2-3FFF-9193-1290-73D3C40E46A9}"/>
              </a:ext>
            </a:extLst>
          </p:cNvPr>
          <p:cNvSpPr/>
          <p:nvPr/>
        </p:nvSpPr>
        <p:spPr bwMode="white">
          <a:xfrm>
            <a:off x="939867" y="2475922"/>
            <a:ext cx="1808925" cy="1755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8421B3B-DD84-35FC-575F-7081611D0C51}"/>
              </a:ext>
            </a:extLst>
          </p:cNvPr>
          <p:cNvSpPr/>
          <p:nvPr/>
        </p:nvSpPr>
        <p:spPr bwMode="white">
          <a:xfrm>
            <a:off x="4110247" y="2323233"/>
            <a:ext cx="1808925" cy="1908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944E793-E4E2-1473-10E5-247A39649D57}"/>
              </a:ext>
            </a:extLst>
          </p:cNvPr>
          <p:cNvSpPr/>
          <p:nvPr/>
        </p:nvSpPr>
        <p:spPr bwMode="white">
          <a:xfrm>
            <a:off x="7604330" y="2475922"/>
            <a:ext cx="1799404" cy="1755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77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5F97FC-CA6A-3357-3B6A-1C751F4511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55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7CFCA2A-0EDF-E01D-A0F8-774D22205B92}"/>
              </a:ext>
            </a:extLst>
          </p:cNvPr>
          <p:cNvSpPr/>
          <p:nvPr/>
        </p:nvSpPr>
        <p:spPr bwMode="white">
          <a:xfrm>
            <a:off x="882743" y="2095420"/>
            <a:ext cx="1923173" cy="1346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744BB3C-25E4-3564-08C7-6E3DB272ED89}"/>
              </a:ext>
            </a:extLst>
          </p:cNvPr>
          <p:cNvSpPr/>
          <p:nvPr/>
        </p:nvSpPr>
        <p:spPr bwMode="white">
          <a:xfrm>
            <a:off x="4633884" y="2095420"/>
            <a:ext cx="1923173" cy="1346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26A711-A7E3-DCAB-6BEC-840CE35062CD}"/>
              </a:ext>
            </a:extLst>
          </p:cNvPr>
          <p:cNvSpPr/>
          <p:nvPr/>
        </p:nvSpPr>
        <p:spPr bwMode="white">
          <a:xfrm>
            <a:off x="8752114" y="1944915"/>
            <a:ext cx="2557143" cy="1872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66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60CED0-FAF0-6966-6ABD-0C2B48DB74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03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06FB800-1295-76F8-648D-CE6F28795952}"/>
              </a:ext>
            </a:extLst>
          </p:cNvPr>
          <p:cNvSpPr/>
          <p:nvPr/>
        </p:nvSpPr>
        <p:spPr bwMode="white">
          <a:xfrm>
            <a:off x="939867" y="2302550"/>
            <a:ext cx="1018710" cy="1677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A024A97-7C0C-3198-F15F-E71AB8BC8785}"/>
              </a:ext>
            </a:extLst>
          </p:cNvPr>
          <p:cNvSpPr/>
          <p:nvPr/>
        </p:nvSpPr>
        <p:spPr bwMode="white">
          <a:xfrm>
            <a:off x="3872231" y="2150015"/>
            <a:ext cx="1085355" cy="1830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EB3E7E-95FB-9A2E-BFF6-C376102477DB}"/>
              </a:ext>
            </a:extLst>
          </p:cNvPr>
          <p:cNvSpPr/>
          <p:nvPr/>
        </p:nvSpPr>
        <p:spPr bwMode="white">
          <a:xfrm>
            <a:off x="6280958" y="2302550"/>
            <a:ext cx="1180561" cy="1515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E6904F-1D0F-F4D0-EF02-65929D434D36}"/>
              </a:ext>
            </a:extLst>
          </p:cNvPr>
          <p:cNvSpPr/>
          <p:nvPr/>
        </p:nvSpPr>
        <p:spPr bwMode="white">
          <a:xfrm>
            <a:off x="8918181" y="2283483"/>
            <a:ext cx="2332561" cy="1696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45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D8FBCC-6436-6FA1-F356-0F5AD7D1AE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79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9A8D864-47A2-EA41-471A-22B3759C8AAA}"/>
              </a:ext>
            </a:extLst>
          </p:cNvPr>
          <p:cNvSpPr/>
          <p:nvPr/>
        </p:nvSpPr>
        <p:spPr bwMode="white">
          <a:xfrm>
            <a:off x="3348595" y="2835913"/>
            <a:ext cx="4674644" cy="1563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72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5CE173-097A-3819-A75D-3905AFE012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79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24C25BE-A274-13AB-B0FE-33693F408302}"/>
              </a:ext>
            </a:extLst>
          </p:cNvPr>
          <p:cNvSpPr/>
          <p:nvPr/>
        </p:nvSpPr>
        <p:spPr bwMode="white">
          <a:xfrm>
            <a:off x="2491735" y="2674354"/>
            <a:ext cx="3836826" cy="1058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49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1345EB-B3C5-4DB7-040B-335759D548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65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E8314BF-DF81-419F-DB3B-C0FAAF4F98D1}"/>
              </a:ext>
            </a:extLst>
          </p:cNvPr>
          <p:cNvSpPr/>
          <p:nvPr/>
        </p:nvSpPr>
        <p:spPr bwMode="white">
          <a:xfrm>
            <a:off x="1756228" y="1465942"/>
            <a:ext cx="4136571" cy="1992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36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784734-284F-3B90-5E29-A5AA1130DC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54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1D158AF-634F-21B6-8705-1441421A6E41}"/>
              </a:ext>
            </a:extLst>
          </p:cNvPr>
          <p:cNvSpPr/>
          <p:nvPr/>
        </p:nvSpPr>
        <p:spPr bwMode="white">
          <a:xfrm>
            <a:off x="2017487" y="1683308"/>
            <a:ext cx="3730170" cy="1241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633267-E37D-3E7D-63F6-5DD6F3510ADA}"/>
              </a:ext>
            </a:extLst>
          </p:cNvPr>
          <p:cNvSpPr/>
          <p:nvPr/>
        </p:nvSpPr>
        <p:spPr bwMode="white">
          <a:xfrm>
            <a:off x="2017487" y="3933371"/>
            <a:ext cx="3730170" cy="1494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40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25B496-635A-7793-D01C-201B253466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76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2D3EF35-310E-448F-620E-008BF9BE14D7}"/>
              </a:ext>
            </a:extLst>
          </p:cNvPr>
          <p:cNvSpPr/>
          <p:nvPr/>
        </p:nvSpPr>
        <p:spPr bwMode="white">
          <a:xfrm>
            <a:off x="2348925" y="2186737"/>
            <a:ext cx="2970446" cy="1114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59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532636-2272-9E94-7B62-359A33A3BF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65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FB55AFE-6650-CA75-6C87-981E8708F36C}"/>
              </a:ext>
            </a:extLst>
          </p:cNvPr>
          <p:cNvSpPr/>
          <p:nvPr/>
        </p:nvSpPr>
        <p:spPr bwMode="white">
          <a:xfrm>
            <a:off x="1364344" y="1886941"/>
            <a:ext cx="7460342" cy="3788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04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958525-3CFC-71A0-D562-DC5ABB9980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7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871B0D10-0C20-BA12-C85C-4A447658701B}"/>
              </a:ext>
            </a:extLst>
          </p:cNvPr>
          <p:cNvSpPr/>
          <p:nvPr/>
        </p:nvSpPr>
        <p:spPr bwMode="white">
          <a:xfrm>
            <a:off x="2863041" y="2409691"/>
            <a:ext cx="3874909" cy="1116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0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A6D880-1364-5668-7F78-41EF83A34E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7" t="24572" r="34515" b="22620"/>
          <a:stretch/>
        </p:blipFill>
        <p:spPr>
          <a:xfrm>
            <a:off x="3783495" y="2792895"/>
            <a:ext cx="4625010" cy="1272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022DAA-1177-E0FC-4788-8CEDE816F4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53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21696E5-015F-1FFA-D18B-4C0B6BE7274B}"/>
              </a:ext>
            </a:extLst>
          </p:cNvPr>
          <p:cNvSpPr/>
          <p:nvPr/>
        </p:nvSpPr>
        <p:spPr bwMode="white">
          <a:xfrm>
            <a:off x="1825289" y="1501259"/>
            <a:ext cx="199933" cy="219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FEB4F11-D25B-7975-7A10-0C466DBD2F5F}"/>
              </a:ext>
            </a:extLst>
          </p:cNvPr>
          <p:cNvSpPr/>
          <p:nvPr/>
        </p:nvSpPr>
        <p:spPr bwMode="white">
          <a:xfrm>
            <a:off x="4234016" y="1501259"/>
            <a:ext cx="352264" cy="219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FD99176-9827-8116-331A-B317D333CB6A}"/>
              </a:ext>
            </a:extLst>
          </p:cNvPr>
          <p:cNvSpPr/>
          <p:nvPr/>
        </p:nvSpPr>
        <p:spPr bwMode="white">
          <a:xfrm>
            <a:off x="6023900" y="1501259"/>
            <a:ext cx="790214" cy="219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9551464-0C26-CE50-BB7E-E994CBC0F5CF}"/>
              </a:ext>
            </a:extLst>
          </p:cNvPr>
          <p:cNvSpPr/>
          <p:nvPr/>
        </p:nvSpPr>
        <p:spPr bwMode="white">
          <a:xfrm>
            <a:off x="3310512" y="2339683"/>
            <a:ext cx="352264" cy="219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862CD88-5D0A-4A2A-6889-D25212470142}"/>
              </a:ext>
            </a:extLst>
          </p:cNvPr>
          <p:cNvSpPr/>
          <p:nvPr/>
        </p:nvSpPr>
        <p:spPr bwMode="white">
          <a:xfrm>
            <a:off x="8489752" y="2339683"/>
            <a:ext cx="361785" cy="219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7B7C4ED-5371-5234-6E3C-B54DD17E25A4}"/>
              </a:ext>
            </a:extLst>
          </p:cNvPr>
          <p:cNvSpPr/>
          <p:nvPr/>
        </p:nvSpPr>
        <p:spPr bwMode="white">
          <a:xfrm>
            <a:off x="7175900" y="2054087"/>
            <a:ext cx="510361" cy="768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椭圆 1">
            <a:extLst>
              <a:ext uri="{FF2B5EF4-FFF2-40B4-BE49-F238E27FC236}">
                <a16:creationId xmlns:a16="http://schemas.microsoft.com/office/drawing/2014/main" id="{19C0205D-FA40-898E-AC36-8AA1612BE64A}"/>
              </a:ext>
            </a:extLst>
          </p:cNvPr>
          <p:cNvSpPr/>
          <p:nvPr/>
        </p:nvSpPr>
        <p:spPr bwMode="white">
          <a:xfrm>
            <a:off x="2188342" y="3771326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椭圆 11">
            <a:extLst>
              <a:ext uri="{FF2B5EF4-FFF2-40B4-BE49-F238E27FC236}">
                <a16:creationId xmlns:a16="http://schemas.microsoft.com/office/drawing/2014/main" id="{001E8B1E-F59C-588C-5A02-F0312FE468BD}"/>
              </a:ext>
            </a:extLst>
          </p:cNvPr>
          <p:cNvSpPr/>
          <p:nvPr/>
        </p:nvSpPr>
        <p:spPr bwMode="white">
          <a:xfrm>
            <a:off x="5245151" y="3771326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椭圆 12">
            <a:extLst>
              <a:ext uri="{FF2B5EF4-FFF2-40B4-BE49-F238E27FC236}">
                <a16:creationId xmlns:a16="http://schemas.microsoft.com/office/drawing/2014/main" id="{7567B7A9-F882-EC84-EEB9-9D93096EA579}"/>
              </a:ext>
            </a:extLst>
          </p:cNvPr>
          <p:cNvSpPr/>
          <p:nvPr/>
        </p:nvSpPr>
        <p:spPr bwMode="white">
          <a:xfrm>
            <a:off x="7739269" y="3758074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椭圆 13">
            <a:extLst>
              <a:ext uri="{FF2B5EF4-FFF2-40B4-BE49-F238E27FC236}">
                <a16:creationId xmlns:a16="http://schemas.microsoft.com/office/drawing/2014/main" id="{BB074449-E155-6979-D244-C68B0B6A126B}"/>
              </a:ext>
            </a:extLst>
          </p:cNvPr>
          <p:cNvSpPr/>
          <p:nvPr/>
        </p:nvSpPr>
        <p:spPr bwMode="white">
          <a:xfrm>
            <a:off x="10187281" y="3771326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25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2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6F56B1-2ABD-6ADB-04BB-B2999646DA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64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0D13135-92AF-52D5-CBB9-8F141AD337FD}"/>
              </a:ext>
            </a:extLst>
          </p:cNvPr>
          <p:cNvSpPr/>
          <p:nvPr/>
        </p:nvSpPr>
        <p:spPr bwMode="white">
          <a:xfrm>
            <a:off x="2339404" y="777174"/>
            <a:ext cx="218975" cy="543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5B49BA-F8FE-46A1-C4B8-DEF3192B66DD}"/>
              </a:ext>
            </a:extLst>
          </p:cNvPr>
          <p:cNvSpPr/>
          <p:nvPr/>
        </p:nvSpPr>
        <p:spPr bwMode="white">
          <a:xfrm>
            <a:off x="5509785" y="939169"/>
            <a:ext cx="352264" cy="219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B75502-3D74-B623-47A3-CACE83DF67F5}"/>
              </a:ext>
            </a:extLst>
          </p:cNvPr>
          <p:cNvSpPr/>
          <p:nvPr/>
        </p:nvSpPr>
        <p:spPr bwMode="white">
          <a:xfrm>
            <a:off x="9613190" y="786703"/>
            <a:ext cx="495074" cy="533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2E11D07-9280-AE3B-D7E3-8BDF95C68ED7}"/>
              </a:ext>
            </a:extLst>
          </p:cNvPr>
          <p:cNvSpPr/>
          <p:nvPr/>
        </p:nvSpPr>
        <p:spPr bwMode="white">
          <a:xfrm>
            <a:off x="2415570" y="2130307"/>
            <a:ext cx="504595" cy="219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730B9AF-BC51-1D3D-CCF7-D333F420EDD9}"/>
              </a:ext>
            </a:extLst>
          </p:cNvPr>
          <p:cNvSpPr/>
          <p:nvPr/>
        </p:nvSpPr>
        <p:spPr bwMode="white">
          <a:xfrm>
            <a:off x="6661785" y="2130307"/>
            <a:ext cx="504595" cy="219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52991A7-A0B6-6203-22E9-C6087B021075}"/>
              </a:ext>
            </a:extLst>
          </p:cNvPr>
          <p:cNvSpPr/>
          <p:nvPr/>
        </p:nvSpPr>
        <p:spPr bwMode="white">
          <a:xfrm>
            <a:off x="5843008" y="2644878"/>
            <a:ext cx="333223" cy="543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4884293-86A5-BEB7-9356-44B8769DD76C}"/>
              </a:ext>
            </a:extLst>
          </p:cNvPr>
          <p:cNvSpPr/>
          <p:nvPr/>
        </p:nvSpPr>
        <p:spPr bwMode="white">
          <a:xfrm>
            <a:off x="9260925" y="2644878"/>
            <a:ext cx="199932" cy="543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BFF1D1F-A299-9627-CB0C-BE054CC2682B}"/>
              </a:ext>
            </a:extLst>
          </p:cNvPr>
          <p:cNvSpPr/>
          <p:nvPr/>
        </p:nvSpPr>
        <p:spPr bwMode="white">
          <a:xfrm>
            <a:off x="6395206" y="3483439"/>
            <a:ext cx="333223" cy="533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1043C4C-9407-16A3-82CB-F27F6A30CEC2}"/>
              </a:ext>
            </a:extLst>
          </p:cNvPr>
          <p:cNvSpPr/>
          <p:nvPr/>
        </p:nvSpPr>
        <p:spPr bwMode="white">
          <a:xfrm>
            <a:off x="10736628" y="3645434"/>
            <a:ext cx="333223" cy="209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23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1F5747-37FC-8ED5-F5CB-FD6CAE9510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82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0B5CEA5-3B98-C1B4-FF78-391FED1A2EE8}"/>
              </a:ext>
            </a:extLst>
          </p:cNvPr>
          <p:cNvSpPr/>
          <p:nvPr/>
        </p:nvSpPr>
        <p:spPr bwMode="white">
          <a:xfrm>
            <a:off x="5414578" y="1034762"/>
            <a:ext cx="209454" cy="209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623384-E67B-97FC-B342-9458F80B759C}"/>
              </a:ext>
            </a:extLst>
          </p:cNvPr>
          <p:cNvSpPr/>
          <p:nvPr/>
        </p:nvSpPr>
        <p:spPr bwMode="white">
          <a:xfrm>
            <a:off x="10355801" y="1034762"/>
            <a:ext cx="209454" cy="209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686E701-C513-971A-0A71-45FE474846A9}"/>
              </a:ext>
            </a:extLst>
          </p:cNvPr>
          <p:cNvSpPr/>
          <p:nvPr/>
        </p:nvSpPr>
        <p:spPr bwMode="white">
          <a:xfrm>
            <a:off x="1910975" y="2541806"/>
            <a:ext cx="352264" cy="219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F392A93-8EA0-694A-017A-556BF8B58305}"/>
              </a:ext>
            </a:extLst>
          </p:cNvPr>
          <p:cNvSpPr/>
          <p:nvPr/>
        </p:nvSpPr>
        <p:spPr bwMode="white">
          <a:xfrm>
            <a:off x="6119107" y="3734088"/>
            <a:ext cx="352264" cy="219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93426F-DE5F-4493-1EBA-C92B498793D8}"/>
              </a:ext>
            </a:extLst>
          </p:cNvPr>
          <p:cNvSpPr/>
          <p:nvPr/>
        </p:nvSpPr>
        <p:spPr bwMode="white">
          <a:xfrm>
            <a:off x="1758644" y="4411304"/>
            <a:ext cx="352264" cy="209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32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C3E684-E347-9A45-C430-2776ECE230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235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023BCD6-4440-E17D-14A5-4733342BC63F}"/>
              </a:ext>
            </a:extLst>
          </p:cNvPr>
          <p:cNvSpPr/>
          <p:nvPr/>
        </p:nvSpPr>
        <p:spPr bwMode="white">
          <a:xfrm>
            <a:off x="11355471" y="1495605"/>
            <a:ext cx="257057" cy="201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D8CAA108-1B63-66D5-1D60-B92EFFAA8E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9" y="2013280"/>
            <a:ext cx="11520000" cy="2474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52F6AF8-13EE-7AD2-724E-2793F2298DFA}"/>
              </a:ext>
            </a:extLst>
          </p:cNvPr>
          <p:cNvSpPr/>
          <p:nvPr/>
        </p:nvSpPr>
        <p:spPr bwMode="white">
          <a:xfrm>
            <a:off x="11352949" y="2137499"/>
            <a:ext cx="266578" cy="200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D202E8-BF0E-34E1-4FA0-1F79568F7E82}"/>
              </a:ext>
            </a:extLst>
          </p:cNvPr>
          <p:cNvSpPr/>
          <p:nvPr/>
        </p:nvSpPr>
        <p:spPr bwMode="white">
          <a:xfrm>
            <a:off x="11314867" y="2796816"/>
            <a:ext cx="295140" cy="26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2AE9AD-6F66-4DF3-66A7-BE1214297F61}"/>
              </a:ext>
            </a:extLst>
          </p:cNvPr>
          <p:cNvSpPr/>
          <p:nvPr/>
        </p:nvSpPr>
        <p:spPr bwMode="white">
          <a:xfrm>
            <a:off x="11362470" y="3542131"/>
            <a:ext cx="247537" cy="191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9E24B7-2428-4F0E-221B-F6AD045A398C}"/>
              </a:ext>
            </a:extLst>
          </p:cNvPr>
          <p:cNvSpPr/>
          <p:nvPr/>
        </p:nvSpPr>
        <p:spPr bwMode="white">
          <a:xfrm>
            <a:off x="11352949" y="4096340"/>
            <a:ext cx="257057" cy="200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9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E5045C-F770-5D9E-8A2A-A6DC9E4CFE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19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3E010BF-FE48-469C-EF62-FDFD8CF6B72B}"/>
              </a:ext>
            </a:extLst>
          </p:cNvPr>
          <p:cNvSpPr/>
          <p:nvPr/>
        </p:nvSpPr>
        <p:spPr bwMode="white">
          <a:xfrm>
            <a:off x="4671966" y="1596304"/>
            <a:ext cx="228495" cy="228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E2DDC67-D8F5-A94E-A9A2-799664D0D936}"/>
              </a:ext>
            </a:extLst>
          </p:cNvPr>
          <p:cNvSpPr/>
          <p:nvPr/>
        </p:nvSpPr>
        <p:spPr bwMode="white">
          <a:xfrm>
            <a:off x="7680495" y="2882186"/>
            <a:ext cx="218975" cy="21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70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675EF0-51FD-8381-F2C0-455C4283B5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57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CC7FB31-37DF-8C38-AF5C-87AA941B74DD}"/>
              </a:ext>
            </a:extLst>
          </p:cNvPr>
          <p:cNvSpPr/>
          <p:nvPr/>
        </p:nvSpPr>
        <p:spPr bwMode="white">
          <a:xfrm>
            <a:off x="7194942" y="948594"/>
            <a:ext cx="257057" cy="20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34F1B1A-9AB1-B1B6-9EFB-A340EFA71242}"/>
              </a:ext>
            </a:extLst>
          </p:cNvPr>
          <p:cNvSpPr/>
          <p:nvPr/>
        </p:nvSpPr>
        <p:spPr bwMode="white">
          <a:xfrm>
            <a:off x="7375368" y="2147357"/>
            <a:ext cx="257057" cy="407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77CE35-0942-A7AF-8B1A-5D0593D9CA9F}"/>
              </a:ext>
            </a:extLst>
          </p:cNvPr>
          <p:cNvSpPr/>
          <p:nvPr/>
        </p:nvSpPr>
        <p:spPr bwMode="white">
          <a:xfrm>
            <a:off x="7318710" y="3510763"/>
            <a:ext cx="228495" cy="219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63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F6247D-F23A-62EA-371D-606000619F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12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2B4FE9C-1A71-E610-361A-F4F6DFAD17CB}"/>
              </a:ext>
            </a:extLst>
          </p:cNvPr>
          <p:cNvSpPr/>
          <p:nvPr/>
        </p:nvSpPr>
        <p:spPr bwMode="white">
          <a:xfrm>
            <a:off x="2396528" y="1990194"/>
            <a:ext cx="352264" cy="544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0E5C8D7-348A-0741-5D2B-B894DCC1FA94}"/>
              </a:ext>
            </a:extLst>
          </p:cNvPr>
          <p:cNvSpPr/>
          <p:nvPr/>
        </p:nvSpPr>
        <p:spPr bwMode="white">
          <a:xfrm>
            <a:off x="5119438" y="1990194"/>
            <a:ext cx="209454" cy="544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42EEAC-F18A-336D-8DF2-897484C414F7}"/>
              </a:ext>
            </a:extLst>
          </p:cNvPr>
          <p:cNvSpPr/>
          <p:nvPr/>
        </p:nvSpPr>
        <p:spPr bwMode="white">
          <a:xfrm>
            <a:off x="7670975" y="1999744"/>
            <a:ext cx="476033" cy="534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C6CE8E-2B5D-EDC6-927C-6A80F4CAEE3C}"/>
              </a:ext>
            </a:extLst>
          </p:cNvPr>
          <p:cNvSpPr/>
          <p:nvPr/>
        </p:nvSpPr>
        <p:spPr bwMode="white">
          <a:xfrm>
            <a:off x="10479570" y="1990194"/>
            <a:ext cx="199932" cy="544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05BFC3F-52C6-B2CF-BEF1-90A8DD4F2A32}"/>
              </a:ext>
            </a:extLst>
          </p:cNvPr>
          <p:cNvSpPr/>
          <p:nvPr/>
        </p:nvSpPr>
        <p:spPr bwMode="white">
          <a:xfrm>
            <a:off x="2529818" y="2887925"/>
            <a:ext cx="476033" cy="544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413F9F7-861A-2476-037D-2B51424093D3}"/>
              </a:ext>
            </a:extLst>
          </p:cNvPr>
          <p:cNvSpPr/>
          <p:nvPr/>
        </p:nvSpPr>
        <p:spPr bwMode="white">
          <a:xfrm>
            <a:off x="5033752" y="2887925"/>
            <a:ext cx="314181" cy="534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6FABAB-DFE8-2012-B886-C63D23B8708C}"/>
              </a:ext>
            </a:extLst>
          </p:cNvPr>
          <p:cNvSpPr/>
          <p:nvPr/>
        </p:nvSpPr>
        <p:spPr bwMode="white">
          <a:xfrm>
            <a:off x="7651933" y="2887925"/>
            <a:ext cx="342743" cy="534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60B6AAB-7ADB-42CC-3D5F-B92B859C6D82}"/>
              </a:ext>
            </a:extLst>
          </p:cNvPr>
          <p:cNvSpPr/>
          <p:nvPr/>
        </p:nvSpPr>
        <p:spPr bwMode="white">
          <a:xfrm>
            <a:off x="10374842" y="2887925"/>
            <a:ext cx="352264" cy="544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51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6</cp:revision>
  <dcterms:created xsi:type="dcterms:W3CDTF">2023-07-03T01:47:00Z</dcterms:created>
  <dcterms:modified xsi:type="dcterms:W3CDTF">2023-07-07T02:19:19Z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