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3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D7D56B-85D0-C5FE-A29E-78BB740B4E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8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8585D0-B323-686A-ED71-EB2819BDB63E}"/>
              </a:ext>
            </a:extLst>
          </p:cNvPr>
          <p:cNvSpPr/>
          <p:nvPr/>
        </p:nvSpPr>
        <p:spPr bwMode="white">
          <a:xfrm>
            <a:off x="939867" y="2313118"/>
            <a:ext cx="2846677" cy="2260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2F287D-E19C-FF00-9482-B236CA8D8D0E}"/>
              </a:ext>
            </a:extLst>
          </p:cNvPr>
          <p:cNvSpPr/>
          <p:nvPr/>
        </p:nvSpPr>
        <p:spPr bwMode="white">
          <a:xfrm>
            <a:off x="4929024" y="2027584"/>
            <a:ext cx="3476434" cy="2374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2ECEF08-8B3F-D5F3-74F5-1C1346190880}"/>
              </a:ext>
            </a:extLst>
          </p:cNvPr>
          <p:cNvSpPr/>
          <p:nvPr/>
        </p:nvSpPr>
        <p:spPr bwMode="white">
          <a:xfrm>
            <a:off x="8680165" y="2313118"/>
            <a:ext cx="1875570" cy="2089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3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EF4128-BE2E-174B-EE69-1160095E48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6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52CE50-704B-B138-483E-4C72B01F6CE3}"/>
              </a:ext>
            </a:extLst>
          </p:cNvPr>
          <p:cNvSpPr/>
          <p:nvPr/>
        </p:nvSpPr>
        <p:spPr bwMode="white">
          <a:xfrm>
            <a:off x="836531" y="2236208"/>
            <a:ext cx="2340692" cy="232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5454A3-5420-99E6-62FE-B17CEADDBB2A}"/>
              </a:ext>
            </a:extLst>
          </p:cNvPr>
          <p:cNvSpPr/>
          <p:nvPr/>
        </p:nvSpPr>
        <p:spPr bwMode="white">
          <a:xfrm>
            <a:off x="4887335" y="2236208"/>
            <a:ext cx="2383772" cy="2155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D20DA5-CEFA-6809-B6C5-4AF094804A85}"/>
              </a:ext>
            </a:extLst>
          </p:cNvPr>
          <p:cNvSpPr/>
          <p:nvPr/>
        </p:nvSpPr>
        <p:spPr bwMode="white">
          <a:xfrm>
            <a:off x="8623041" y="2369711"/>
            <a:ext cx="2732429" cy="2021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9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A67BC8-EB3D-A8EE-35D4-74C6EBFED3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6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3F916D-8EA0-E49B-C638-ECC43371B796}"/>
              </a:ext>
            </a:extLst>
          </p:cNvPr>
          <p:cNvSpPr/>
          <p:nvPr/>
        </p:nvSpPr>
        <p:spPr bwMode="white">
          <a:xfrm>
            <a:off x="1910975" y="3452881"/>
            <a:ext cx="3113256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82F8B5-B067-7701-0C64-41F6888F2148}"/>
              </a:ext>
            </a:extLst>
          </p:cNvPr>
          <p:cNvSpPr/>
          <p:nvPr/>
        </p:nvSpPr>
        <p:spPr bwMode="white">
          <a:xfrm>
            <a:off x="7318710" y="3452881"/>
            <a:ext cx="3113256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2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415DAC-D95B-2F76-3D2B-7491CF3D64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96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2FF65E1-A992-D281-B81B-C744C193F525}"/>
              </a:ext>
            </a:extLst>
          </p:cNvPr>
          <p:cNvSpPr/>
          <p:nvPr/>
        </p:nvSpPr>
        <p:spPr bwMode="white">
          <a:xfrm>
            <a:off x="2463173" y="1482360"/>
            <a:ext cx="999669" cy="933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115913-142B-88BE-727B-2C97E53EAA12}"/>
              </a:ext>
            </a:extLst>
          </p:cNvPr>
          <p:cNvSpPr/>
          <p:nvPr/>
        </p:nvSpPr>
        <p:spPr bwMode="white">
          <a:xfrm>
            <a:off x="6528495" y="1482360"/>
            <a:ext cx="999670" cy="933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4B192D-26ED-ED7C-A545-6D7A6A402870}"/>
              </a:ext>
            </a:extLst>
          </p:cNvPr>
          <p:cNvSpPr/>
          <p:nvPr/>
        </p:nvSpPr>
        <p:spPr bwMode="white">
          <a:xfrm>
            <a:off x="9241884" y="1387065"/>
            <a:ext cx="999669" cy="1114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0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EA87D2-E8D0-2134-7B90-CDB9A4BF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0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B49547-12AD-80C6-10C4-AACD80C5CE51}"/>
              </a:ext>
            </a:extLst>
          </p:cNvPr>
          <p:cNvSpPr/>
          <p:nvPr/>
        </p:nvSpPr>
        <p:spPr bwMode="white">
          <a:xfrm>
            <a:off x="1643270" y="2226364"/>
            <a:ext cx="5327373" cy="1762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5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46D5D0-2B1C-67B2-6AC1-1FB8B0C5E0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49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38C8149A-6C75-9605-B739-40425D228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7"/>
          <a:stretch/>
        </p:blipFill>
        <p:spPr>
          <a:xfrm>
            <a:off x="950818" y="2669201"/>
            <a:ext cx="7251073" cy="1432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A825A2-6A5D-370B-5AF8-CBE3A5C38799}"/>
              </a:ext>
            </a:extLst>
          </p:cNvPr>
          <p:cNvSpPr/>
          <p:nvPr/>
        </p:nvSpPr>
        <p:spPr bwMode="white">
          <a:xfrm>
            <a:off x="2102818" y="3270781"/>
            <a:ext cx="5959933" cy="773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8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14D14E-84DF-BD0B-DEAF-FED718545F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5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09F125-B5F2-0D49-A874-51A7748B163E}"/>
              </a:ext>
            </a:extLst>
          </p:cNvPr>
          <p:cNvSpPr/>
          <p:nvPr/>
        </p:nvSpPr>
        <p:spPr bwMode="white">
          <a:xfrm>
            <a:off x="2348925" y="1796993"/>
            <a:ext cx="3855867" cy="1782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9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7D2B05-3BAD-2819-1D8A-A3F1610ECC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2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B01EB2F-D8C9-43D3-6C4A-AF288C43F150}"/>
              </a:ext>
            </a:extLst>
          </p:cNvPr>
          <p:cNvSpPr/>
          <p:nvPr/>
        </p:nvSpPr>
        <p:spPr bwMode="white">
          <a:xfrm>
            <a:off x="2358446" y="1796393"/>
            <a:ext cx="5893289" cy="2600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2475D6-C30A-2C33-D01B-8DF1A004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A859C1-8866-BCCD-2AB1-0A32C84E0178}"/>
              </a:ext>
            </a:extLst>
          </p:cNvPr>
          <p:cNvSpPr/>
          <p:nvPr/>
        </p:nvSpPr>
        <p:spPr bwMode="white">
          <a:xfrm>
            <a:off x="2348924" y="1825455"/>
            <a:ext cx="8305823" cy="2106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5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F00DA9-D4A9-F0F9-EFB9-52A8805F99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1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B84F41-EC1C-4C2A-77C9-3675AEA29F6E}"/>
              </a:ext>
            </a:extLst>
          </p:cNvPr>
          <p:cNvSpPr/>
          <p:nvPr/>
        </p:nvSpPr>
        <p:spPr bwMode="white">
          <a:xfrm>
            <a:off x="2863041" y="2282174"/>
            <a:ext cx="7064330" cy="1771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8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E54415-4333-B82D-6392-F013C584F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3" t="21466" r="34514" b="23576"/>
          <a:stretch/>
        </p:blipFill>
        <p:spPr>
          <a:xfrm>
            <a:off x="3763617" y="2773017"/>
            <a:ext cx="4664766" cy="1311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B07C61-B4FB-AB9A-66C2-56ECC7FAC8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84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4B5F23-6431-0595-FBA3-05E2E55A2103}"/>
              </a:ext>
            </a:extLst>
          </p:cNvPr>
          <p:cNvSpPr/>
          <p:nvPr/>
        </p:nvSpPr>
        <p:spPr bwMode="white">
          <a:xfrm>
            <a:off x="3082016" y="1310920"/>
            <a:ext cx="2085024" cy="27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CCFCAF-1C79-1345-17BA-C73C67446260}"/>
              </a:ext>
            </a:extLst>
          </p:cNvPr>
          <p:cNvSpPr/>
          <p:nvPr/>
        </p:nvSpPr>
        <p:spPr bwMode="white">
          <a:xfrm>
            <a:off x="8480231" y="1320451"/>
            <a:ext cx="904462" cy="23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7252AA-8A87-6735-CC4F-6ED9F00336B1}"/>
              </a:ext>
            </a:extLst>
          </p:cNvPr>
          <p:cNvSpPr/>
          <p:nvPr/>
        </p:nvSpPr>
        <p:spPr bwMode="white">
          <a:xfrm>
            <a:off x="2481442" y="3975652"/>
            <a:ext cx="367445" cy="594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FC4425-1B6F-D516-F974-E5DA5EB38417}"/>
              </a:ext>
            </a:extLst>
          </p:cNvPr>
          <p:cNvSpPr/>
          <p:nvPr/>
        </p:nvSpPr>
        <p:spPr bwMode="white">
          <a:xfrm>
            <a:off x="5857160" y="3975652"/>
            <a:ext cx="384942" cy="594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75BF9B-F9AA-D51A-A283-E66D4FA058B7}"/>
              </a:ext>
            </a:extLst>
          </p:cNvPr>
          <p:cNvSpPr/>
          <p:nvPr/>
        </p:nvSpPr>
        <p:spPr bwMode="white">
          <a:xfrm>
            <a:off x="9460859" y="3975652"/>
            <a:ext cx="647404" cy="594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D7D8AE5-71D4-6999-D907-ED95AFF24FDD}"/>
              </a:ext>
            </a:extLst>
          </p:cNvPr>
          <p:cNvSpPr/>
          <p:nvPr/>
        </p:nvSpPr>
        <p:spPr bwMode="white">
          <a:xfrm>
            <a:off x="2272760" y="4837380"/>
            <a:ext cx="790214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063477C-BAC3-42D4-A02F-4DB5CC45E2AD}"/>
              </a:ext>
            </a:extLst>
          </p:cNvPr>
          <p:cNvSpPr/>
          <p:nvPr/>
        </p:nvSpPr>
        <p:spPr bwMode="white">
          <a:xfrm>
            <a:off x="5652595" y="4837380"/>
            <a:ext cx="790214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4A24349-9D0C-4B35-1106-0480BBCEC20B}"/>
              </a:ext>
            </a:extLst>
          </p:cNvPr>
          <p:cNvSpPr/>
          <p:nvPr/>
        </p:nvSpPr>
        <p:spPr bwMode="white">
          <a:xfrm>
            <a:off x="9460859" y="4837380"/>
            <a:ext cx="647404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AE78B6C-175D-5AA9-5F0D-27D75B78EB26}"/>
              </a:ext>
            </a:extLst>
          </p:cNvPr>
          <p:cNvSpPr/>
          <p:nvPr/>
        </p:nvSpPr>
        <p:spPr bwMode="white">
          <a:xfrm>
            <a:off x="2491735" y="5313929"/>
            <a:ext cx="904462" cy="22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08406D3-6E8F-C029-2E8B-203D7CC183D9}"/>
              </a:ext>
            </a:extLst>
          </p:cNvPr>
          <p:cNvSpPr/>
          <p:nvPr/>
        </p:nvSpPr>
        <p:spPr bwMode="white">
          <a:xfrm>
            <a:off x="5881090" y="5313929"/>
            <a:ext cx="894942" cy="22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8098775-7505-BAE9-A358-55BC4993FE3B}"/>
              </a:ext>
            </a:extLst>
          </p:cNvPr>
          <p:cNvSpPr/>
          <p:nvPr/>
        </p:nvSpPr>
        <p:spPr bwMode="white">
          <a:xfrm>
            <a:off x="9756000" y="5313929"/>
            <a:ext cx="609322" cy="22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5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5ED2DD-FD30-C025-A9A0-C311382402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6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67A8A9-6CAD-64B2-426C-6F781881C4FA}"/>
              </a:ext>
            </a:extLst>
          </p:cNvPr>
          <p:cNvSpPr/>
          <p:nvPr/>
        </p:nvSpPr>
        <p:spPr bwMode="white">
          <a:xfrm>
            <a:off x="2510776" y="977418"/>
            <a:ext cx="352264" cy="219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E7F3E1-7A8B-13E4-1F6A-66945B6614DD}"/>
              </a:ext>
            </a:extLst>
          </p:cNvPr>
          <p:cNvSpPr/>
          <p:nvPr/>
        </p:nvSpPr>
        <p:spPr bwMode="white">
          <a:xfrm>
            <a:off x="5433619" y="977418"/>
            <a:ext cx="352264" cy="219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7B06C7-A09F-33E8-BF5C-100C3FE02AAD}"/>
              </a:ext>
            </a:extLst>
          </p:cNvPr>
          <p:cNvSpPr/>
          <p:nvPr/>
        </p:nvSpPr>
        <p:spPr bwMode="white">
          <a:xfrm>
            <a:off x="7175902" y="861391"/>
            <a:ext cx="495074" cy="49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FBEF73-F3B4-C1E2-C938-2270CA823BA4}"/>
              </a:ext>
            </a:extLst>
          </p:cNvPr>
          <p:cNvSpPr/>
          <p:nvPr/>
        </p:nvSpPr>
        <p:spPr bwMode="white">
          <a:xfrm>
            <a:off x="8870578" y="977418"/>
            <a:ext cx="495074" cy="219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F986E6-BD12-166D-8E1F-B33BE58D2EC5}"/>
              </a:ext>
            </a:extLst>
          </p:cNvPr>
          <p:cNvSpPr/>
          <p:nvPr/>
        </p:nvSpPr>
        <p:spPr bwMode="white">
          <a:xfrm>
            <a:off x="1187404" y="1149031"/>
            <a:ext cx="342743" cy="20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E4D481-F173-BEB1-2FD5-6E7455107612}"/>
              </a:ext>
            </a:extLst>
          </p:cNvPr>
          <p:cNvSpPr/>
          <p:nvPr/>
        </p:nvSpPr>
        <p:spPr bwMode="white">
          <a:xfrm>
            <a:off x="3024892" y="1635266"/>
            <a:ext cx="476033" cy="20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F5FC50-FC46-011C-E97C-A50F86658092}"/>
              </a:ext>
            </a:extLst>
          </p:cNvPr>
          <p:cNvSpPr/>
          <p:nvPr/>
        </p:nvSpPr>
        <p:spPr bwMode="white">
          <a:xfrm>
            <a:off x="6518975" y="1635266"/>
            <a:ext cx="342743" cy="20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217375-46E0-747E-12CA-C620A92016B0}"/>
              </a:ext>
            </a:extLst>
          </p:cNvPr>
          <p:cNvSpPr/>
          <p:nvPr/>
        </p:nvSpPr>
        <p:spPr bwMode="white">
          <a:xfrm>
            <a:off x="10098743" y="1635266"/>
            <a:ext cx="352264" cy="20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E608449-7229-8B9B-95BE-00728FFA213B}"/>
              </a:ext>
            </a:extLst>
          </p:cNvPr>
          <p:cNvSpPr/>
          <p:nvPr/>
        </p:nvSpPr>
        <p:spPr bwMode="white">
          <a:xfrm>
            <a:off x="1177884" y="2598203"/>
            <a:ext cx="637884" cy="219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B22EE2E-97F9-1FE2-F5C6-1B3EE8591D05}"/>
              </a:ext>
            </a:extLst>
          </p:cNvPr>
          <p:cNvSpPr/>
          <p:nvPr/>
        </p:nvSpPr>
        <p:spPr bwMode="white">
          <a:xfrm>
            <a:off x="8642082" y="3084439"/>
            <a:ext cx="352264" cy="20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43435A0-9420-31C8-2BB6-F23291A71B6B}"/>
              </a:ext>
            </a:extLst>
          </p:cNvPr>
          <p:cNvSpPr/>
          <p:nvPr/>
        </p:nvSpPr>
        <p:spPr bwMode="white">
          <a:xfrm>
            <a:off x="7004528" y="3570674"/>
            <a:ext cx="342743" cy="20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13234E6-A224-749A-C414-148E3151B97A}"/>
              </a:ext>
            </a:extLst>
          </p:cNvPr>
          <p:cNvSpPr/>
          <p:nvPr/>
        </p:nvSpPr>
        <p:spPr bwMode="white">
          <a:xfrm>
            <a:off x="3786545" y="4047376"/>
            <a:ext cx="352264" cy="219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C395AE5-53C9-42F6-BAB6-7A7EC3844C44}"/>
              </a:ext>
            </a:extLst>
          </p:cNvPr>
          <p:cNvSpPr/>
          <p:nvPr/>
        </p:nvSpPr>
        <p:spPr bwMode="white">
          <a:xfrm>
            <a:off x="1263570" y="4533611"/>
            <a:ext cx="476033" cy="219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0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5EBCB3-E59F-BE6A-AB88-531795BE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2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CC27C0-0244-7D70-D302-4310817F235A}"/>
              </a:ext>
            </a:extLst>
          </p:cNvPr>
          <p:cNvSpPr/>
          <p:nvPr/>
        </p:nvSpPr>
        <p:spPr bwMode="white">
          <a:xfrm>
            <a:off x="9974975" y="863058"/>
            <a:ext cx="361785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734439-C9C0-B518-50BA-785AB6321033}"/>
              </a:ext>
            </a:extLst>
          </p:cNvPr>
          <p:cNvSpPr/>
          <p:nvPr/>
        </p:nvSpPr>
        <p:spPr bwMode="white">
          <a:xfrm>
            <a:off x="6014380" y="1349458"/>
            <a:ext cx="637884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005F8D-CCA1-04AC-A1D5-ED0AA6BB9BB9}"/>
              </a:ext>
            </a:extLst>
          </p:cNvPr>
          <p:cNvSpPr/>
          <p:nvPr/>
        </p:nvSpPr>
        <p:spPr bwMode="white">
          <a:xfrm>
            <a:off x="5424099" y="2312719"/>
            <a:ext cx="637884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300444-2697-C7FC-14CA-6BC3D442F646}"/>
              </a:ext>
            </a:extLst>
          </p:cNvPr>
          <p:cNvSpPr/>
          <p:nvPr/>
        </p:nvSpPr>
        <p:spPr bwMode="white">
          <a:xfrm>
            <a:off x="6623702" y="3285519"/>
            <a:ext cx="504595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7793A3-1B73-C75A-E06B-DE8F378B3428}"/>
              </a:ext>
            </a:extLst>
          </p:cNvPr>
          <p:cNvSpPr/>
          <p:nvPr/>
        </p:nvSpPr>
        <p:spPr bwMode="white">
          <a:xfrm>
            <a:off x="1473024" y="4248780"/>
            <a:ext cx="342743" cy="219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DA8330-E23D-004E-C788-E25C7C7B83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47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DF86F6-9A56-F51F-F173-D7E80AD60E47}"/>
              </a:ext>
            </a:extLst>
          </p:cNvPr>
          <p:cNvSpPr/>
          <p:nvPr/>
        </p:nvSpPr>
        <p:spPr bwMode="white">
          <a:xfrm>
            <a:off x="11307867" y="1339943"/>
            <a:ext cx="304661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77941E-2C4D-4C35-6F43-E3F6D9A32A8B}"/>
              </a:ext>
            </a:extLst>
          </p:cNvPr>
          <p:cNvSpPr/>
          <p:nvPr/>
        </p:nvSpPr>
        <p:spPr bwMode="white">
          <a:xfrm>
            <a:off x="11355471" y="1902661"/>
            <a:ext cx="247537" cy="190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2D5A16-7E4C-31FE-67EA-71C1E81F858B}"/>
              </a:ext>
            </a:extLst>
          </p:cNvPr>
          <p:cNvSpPr/>
          <p:nvPr/>
        </p:nvSpPr>
        <p:spPr bwMode="white">
          <a:xfrm>
            <a:off x="11345950" y="2598905"/>
            <a:ext cx="266578" cy="200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A223C1-3F44-13BB-1C56-253097C5E2F3}"/>
              </a:ext>
            </a:extLst>
          </p:cNvPr>
          <p:cNvSpPr/>
          <p:nvPr/>
        </p:nvSpPr>
        <p:spPr bwMode="white">
          <a:xfrm>
            <a:off x="11317388" y="3276075"/>
            <a:ext cx="295140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DEFBD8-93AA-10E5-3365-84B247A85E72}"/>
              </a:ext>
            </a:extLst>
          </p:cNvPr>
          <p:cNvSpPr/>
          <p:nvPr/>
        </p:nvSpPr>
        <p:spPr bwMode="white">
          <a:xfrm>
            <a:off x="11317388" y="3819717"/>
            <a:ext cx="295140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9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E9D6F5-1A16-99F7-7328-4B15E20B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0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A789FC-47E6-58BB-068B-9515CB04AAB1}"/>
              </a:ext>
            </a:extLst>
          </p:cNvPr>
          <p:cNvSpPr/>
          <p:nvPr/>
        </p:nvSpPr>
        <p:spPr bwMode="white">
          <a:xfrm>
            <a:off x="7528165" y="1358330"/>
            <a:ext cx="228496" cy="228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8686A9-24DF-053C-C81D-06408BC419D8}"/>
              </a:ext>
            </a:extLst>
          </p:cNvPr>
          <p:cNvSpPr/>
          <p:nvPr/>
        </p:nvSpPr>
        <p:spPr bwMode="white">
          <a:xfrm>
            <a:off x="3129619" y="2977975"/>
            <a:ext cx="228495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5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556098-D91D-0F60-CA86-E556BEC163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0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7F7E81-8BA2-4EAD-07DA-B3941147BA17}"/>
              </a:ext>
            </a:extLst>
          </p:cNvPr>
          <p:cNvSpPr/>
          <p:nvPr/>
        </p:nvSpPr>
        <p:spPr bwMode="white">
          <a:xfrm>
            <a:off x="7766181" y="853585"/>
            <a:ext cx="218975" cy="219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A803B2-AC39-6EF1-A40E-F19989F92BF4}"/>
              </a:ext>
            </a:extLst>
          </p:cNvPr>
          <p:cNvSpPr/>
          <p:nvPr/>
        </p:nvSpPr>
        <p:spPr bwMode="white">
          <a:xfrm>
            <a:off x="7623371" y="2256228"/>
            <a:ext cx="218975" cy="2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078AC8-494C-3051-674B-D53E3F0BCBEC}"/>
              </a:ext>
            </a:extLst>
          </p:cNvPr>
          <p:cNvSpPr/>
          <p:nvPr/>
        </p:nvSpPr>
        <p:spPr bwMode="white">
          <a:xfrm>
            <a:off x="10765190" y="3334451"/>
            <a:ext cx="218975" cy="2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4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26F152-E1A0-59A7-37AA-36B678DA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77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5CDD51-34A8-CEA5-43D3-87CC217F0C3A}"/>
              </a:ext>
            </a:extLst>
          </p:cNvPr>
          <p:cNvSpPr/>
          <p:nvPr/>
        </p:nvSpPr>
        <p:spPr bwMode="white">
          <a:xfrm>
            <a:off x="2986809" y="2122847"/>
            <a:ext cx="437950" cy="20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3184DB-D6D9-855B-C21D-0EEABFB28F91}"/>
              </a:ext>
            </a:extLst>
          </p:cNvPr>
          <p:cNvSpPr/>
          <p:nvPr/>
        </p:nvSpPr>
        <p:spPr bwMode="white">
          <a:xfrm>
            <a:off x="5662115" y="2122847"/>
            <a:ext cx="142809" cy="20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86417E-C135-C681-BCE1-E3BE7809AD69}"/>
              </a:ext>
            </a:extLst>
          </p:cNvPr>
          <p:cNvSpPr/>
          <p:nvPr/>
        </p:nvSpPr>
        <p:spPr bwMode="white">
          <a:xfrm>
            <a:off x="7756661" y="1960613"/>
            <a:ext cx="647404" cy="543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8949E1-B485-ACCA-D9D1-0D0D51A89054}"/>
              </a:ext>
            </a:extLst>
          </p:cNvPr>
          <p:cNvSpPr/>
          <p:nvPr/>
        </p:nvSpPr>
        <p:spPr bwMode="white">
          <a:xfrm>
            <a:off x="10908000" y="2122847"/>
            <a:ext cx="599801" cy="21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CEAA06-36C1-774F-7545-1C1BE0B4203E}"/>
              </a:ext>
            </a:extLst>
          </p:cNvPr>
          <p:cNvSpPr/>
          <p:nvPr/>
        </p:nvSpPr>
        <p:spPr bwMode="white">
          <a:xfrm>
            <a:off x="2701190" y="2981733"/>
            <a:ext cx="580760" cy="21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F6784A-69B9-40F9-AE81-34CC3A9F72F8}"/>
              </a:ext>
            </a:extLst>
          </p:cNvPr>
          <p:cNvSpPr/>
          <p:nvPr/>
        </p:nvSpPr>
        <p:spPr bwMode="white">
          <a:xfrm>
            <a:off x="5386016" y="2981733"/>
            <a:ext cx="476033" cy="21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4D1A13B-48DD-E6F4-42E4-E8D2895ED71A}"/>
              </a:ext>
            </a:extLst>
          </p:cNvPr>
          <p:cNvSpPr/>
          <p:nvPr/>
        </p:nvSpPr>
        <p:spPr bwMode="white">
          <a:xfrm>
            <a:off x="11193619" y="2981733"/>
            <a:ext cx="466512" cy="21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10017A8-3CC2-2152-0891-1F260E743F97}"/>
              </a:ext>
            </a:extLst>
          </p:cNvPr>
          <p:cNvSpPr/>
          <p:nvPr/>
        </p:nvSpPr>
        <p:spPr bwMode="white">
          <a:xfrm>
            <a:off x="7634950" y="2690192"/>
            <a:ext cx="476033" cy="69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3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2023-07-03T01:47:00Z</dcterms:created>
  <dcterms:modified xsi:type="dcterms:W3CDTF">2023-07-07T02:50:30Z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