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7286D5-298E-3E69-5FD3-39293E4744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82435"/>
            <a:ext cx="82328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721E15-E8D9-910B-E413-04F862262F53}"/>
              </a:ext>
            </a:extLst>
          </p:cNvPr>
          <p:cNvSpPr/>
          <p:nvPr/>
        </p:nvSpPr>
        <p:spPr bwMode="white">
          <a:xfrm>
            <a:off x="878621" y="3108176"/>
            <a:ext cx="7443148" cy="31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380301-01F8-368C-71A4-4D1DAA702E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22D634-A789-006D-5B18-8E04ED2CBF49}"/>
              </a:ext>
            </a:extLst>
          </p:cNvPr>
          <p:cNvSpPr/>
          <p:nvPr/>
        </p:nvSpPr>
        <p:spPr bwMode="white">
          <a:xfrm>
            <a:off x="920917" y="3510265"/>
            <a:ext cx="6449040" cy="1124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2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EB5051-2BA4-38D5-DA6C-D3C5DBBACD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95683"/>
            <a:ext cx="8640000" cy="5070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2531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3B8530-0D2A-AC58-F331-5C7BA10C1E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99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5F1AACA-7BFA-4E13-998F-F7E48554884E}"/>
              </a:ext>
            </a:extLst>
          </p:cNvPr>
          <p:cNvSpPr/>
          <p:nvPr/>
        </p:nvSpPr>
        <p:spPr bwMode="white">
          <a:xfrm>
            <a:off x="177896" y="1338175"/>
            <a:ext cx="6925336" cy="1855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176270-5701-4532-3B59-3FD6B318F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924261"/>
            <a:ext cx="4744278" cy="11626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F1BA63-A5EC-A37A-CBEA-A39182F59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61" y="3661763"/>
            <a:ext cx="4744279" cy="6072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36D145-125A-D044-A509-EC3DEC7C76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96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D2C972-A530-05DB-497C-2145D234EB0A}"/>
              </a:ext>
            </a:extLst>
          </p:cNvPr>
          <p:cNvSpPr/>
          <p:nvPr/>
        </p:nvSpPr>
        <p:spPr bwMode="white">
          <a:xfrm>
            <a:off x="3607223" y="3445442"/>
            <a:ext cx="1095479" cy="305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6D9316-B6A8-090D-B7FA-8EA5AAFB4F8C}"/>
              </a:ext>
            </a:extLst>
          </p:cNvPr>
          <p:cNvSpPr/>
          <p:nvPr/>
        </p:nvSpPr>
        <p:spPr bwMode="white">
          <a:xfrm>
            <a:off x="6426893" y="3445442"/>
            <a:ext cx="647761" cy="305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B51D20-BCE7-A488-C956-082135F90A95}"/>
              </a:ext>
            </a:extLst>
          </p:cNvPr>
          <p:cNvSpPr/>
          <p:nvPr/>
        </p:nvSpPr>
        <p:spPr bwMode="white">
          <a:xfrm>
            <a:off x="3712008" y="4132183"/>
            <a:ext cx="676339" cy="305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21C741-6FB2-194B-02BF-B83230F66071}"/>
              </a:ext>
            </a:extLst>
          </p:cNvPr>
          <p:cNvSpPr/>
          <p:nvPr/>
        </p:nvSpPr>
        <p:spPr bwMode="white">
          <a:xfrm>
            <a:off x="6083960" y="4132183"/>
            <a:ext cx="666813" cy="305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D2A78F4-84FB-6851-F8E5-1E14CFA9F145}"/>
              </a:ext>
            </a:extLst>
          </p:cNvPr>
          <p:cNvSpPr/>
          <p:nvPr/>
        </p:nvSpPr>
        <p:spPr bwMode="white">
          <a:xfrm>
            <a:off x="3597697" y="4828462"/>
            <a:ext cx="676339" cy="305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F7D9514-F94C-D02E-AB51-F777FF000586}"/>
              </a:ext>
            </a:extLst>
          </p:cNvPr>
          <p:cNvSpPr/>
          <p:nvPr/>
        </p:nvSpPr>
        <p:spPr bwMode="white">
          <a:xfrm>
            <a:off x="6188745" y="4828462"/>
            <a:ext cx="1095479" cy="305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B3EC28-4587-D8F3-C51C-54DA00637D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41464"/>
            <a:ext cx="8640000" cy="4891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FD4262-DAE2-3D58-84B7-B6CB673F7F90}"/>
              </a:ext>
            </a:extLst>
          </p:cNvPr>
          <p:cNvSpPr/>
          <p:nvPr/>
        </p:nvSpPr>
        <p:spPr bwMode="white">
          <a:xfrm>
            <a:off x="3550068" y="1737853"/>
            <a:ext cx="876383" cy="39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2F12B8-4E2C-80DF-BE54-B29B44654BC7}"/>
              </a:ext>
            </a:extLst>
          </p:cNvPr>
          <p:cNvSpPr/>
          <p:nvPr/>
        </p:nvSpPr>
        <p:spPr bwMode="white">
          <a:xfrm>
            <a:off x="1673464" y="2433985"/>
            <a:ext cx="1285997" cy="39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6706BB-3E44-B83B-19A9-AA540F8E30A8}"/>
              </a:ext>
            </a:extLst>
          </p:cNvPr>
          <p:cNvSpPr/>
          <p:nvPr/>
        </p:nvSpPr>
        <p:spPr bwMode="white">
          <a:xfrm>
            <a:off x="1159065" y="3130117"/>
            <a:ext cx="866857" cy="39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5868E9-3469-962D-37E9-8CF1285E5954}"/>
              </a:ext>
            </a:extLst>
          </p:cNvPr>
          <p:cNvSpPr/>
          <p:nvPr/>
        </p:nvSpPr>
        <p:spPr bwMode="white">
          <a:xfrm>
            <a:off x="968546" y="3816713"/>
            <a:ext cx="1638456" cy="39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1A3A41-5091-16AA-37EA-4F6C28DD6FAB}"/>
              </a:ext>
            </a:extLst>
          </p:cNvPr>
          <p:cNvSpPr/>
          <p:nvPr/>
        </p:nvSpPr>
        <p:spPr bwMode="white">
          <a:xfrm>
            <a:off x="7046077" y="3826249"/>
            <a:ext cx="447717" cy="381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3E55D9-D74F-13A3-9625-2A08FAB948EE}"/>
              </a:ext>
            </a:extLst>
          </p:cNvPr>
          <p:cNvSpPr/>
          <p:nvPr/>
        </p:nvSpPr>
        <p:spPr bwMode="white">
          <a:xfrm>
            <a:off x="5731501" y="4512845"/>
            <a:ext cx="1705137" cy="39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9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A3BA0F-9D3A-54CC-DFDD-DB39183491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774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847EB3-0CBF-256F-64D4-1DB959DCECC1}"/>
              </a:ext>
            </a:extLst>
          </p:cNvPr>
          <p:cNvSpPr/>
          <p:nvPr/>
        </p:nvSpPr>
        <p:spPr bwMode="white">
          <a:xfrm>
            <a:off x="1501997" y="2634190"/>
            <a:ext cx="1409834" cy="390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A4D3AD-BA61-584D-5E85-EF04E0757C65}"/>
              </a:ext>
            </a:extLst>
          </p:cNvPr>
          <p:cNvSpPr/>
          <p:nvPr/>
        </p:nvSpPr>
        <p:spPr bwMode="white">
          <a:xfrm>
            <a:off x="5379042" y="2634190"/>
            <a:ext cx="2238588" cy="390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50B25A-7497-060A-D48D-C5631DE807B6}"/>
              </a:ext>
            </a:extLst>
          </p:cNvPr>
          <p:cNvSpPr/>
          <p:nvPr/>
        </p:nvSpPr>
        <p:spPr bwMode="white">
          <a:xfrm>
            <a:off x="2245018" y="3320704"/>
            <a:ext cx="2238588" cy="390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B94DA0-B6A7-E05E-2C7C-0079A0CC2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8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280216-153F-8B79-28FB-8EE9E3599D0F}"/>
              </a:ext>
            </a:extLst>
          </p:cNvPr>
          <p:cNvSpPr/>
          <p:nvPr/>
        </p:nvSpPr>
        <p:spPr bwMode="white">
          <a:xfrm>
            <a:off x="7951038" y="2786056"/>
            <a:ext cx="342932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4769E2-3FA9-3F0E-5EF0-2B5F92D09E5E}"/>
              </a:ext>
            </a:extLst>
          </p:cNvPr>
          <p:cNvSpPr/>
          <p:nvPr/>
        </p:nvSpPr>
        <p:spPr bwMode="white">
          <a:xfrm>
            <a:off x="7951038" y="4168058"/>
            <a:ext cx="333406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5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DD5BF7-C788-CE79-97C1-A615B66B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7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F23427-46D5-18AE-C64D-D5128A36A365}"/>
              </a:ext>
            </a:extLst>
          </p:cNvPr>
          <p:cNvSpPr/>
          <p:nvPr/>
        </p:nvSpPr>
        <p:spPr bwMode="white">
          <a:xfrm>
            <a:off x="7217543" y="1939112"/>
            <a:ext cx="400088" cy="372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4F4F11-FC7D-ADFD-6444-7C49CF5F5C4D}"/>
              </a:ext>
            </a:extLst>
          </p:cNvPr>
          <p:cNvSpPr/>
          <p:nvPr/>
        </p:nvSpPr>
        <p:spPr bwMode="white">
          <a:xfrm>
            <a:off x="7217543" y="3323239"/>
            <a:ext cx="400088" cy="381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9BFD89-6628-BC72-87DD-BA82122B7E03}"/>
              </a:ext>
            </a:extLst>
          </p:cNvPr>
          <p:cNvSpPr/>
          <p:nvPr/>
        </p:nvSpPr>
        <p:spPr bwMode="white">
          <a:xfrm>
            <a:off x="7265173" y="4745548"/>
            <a:ext cx="342932" cy="27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0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219AEB-39CE-1A27-F709-9F4B1A5966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5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AB415A-5C2D-4804-2B34-81BBA72335C8}"/>
              </a:ext>
            </a:extLst>
          </p:cNvPr>
          <p:cNvSpPr/>
          <p:nvPr/>
        </p:nvSpPr>
        <p:spPr bwMode="white">
          <a:xfrm>
            <a:off x="2349803" y="3446711"/>
            <a:ext cx="276251" cy="295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0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80C33E-47A8-EB9F-EEB0-0DCE56810A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7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CB5997-A224-451B-B225-7B20101AC643}"/>
              </a:ext>
            </a:extLst>
          </p:cNvPr>
          <p:cNvSpPr/>
          <p:nvPr/>
        </p:nvSpPr>
        <p:spPr bwMode="white">
          <a:xfrm>
            <a:off x="4750332" y="1918973"/>
            <a:ext cx="342932" cy="29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6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2023-07-07T09:02:13Z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