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F7361F-1913-CA78-59BA-73426B692D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02921"/>
            <a:ext cx="8640000" cy="5667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DB71549-11A4-073E-E06B-B0CAD2DD3BD0}"/>
              </a:ext>
            </a:extLst>
          </p:cNvPr>
          <p:cNvSpPr/>
          <p:nvPr/>
        </p:nvSpPr>
        <p:spPr bwMode="white">
          <a:xfrm>
            <a:off x="892339" y="2959750"/>
            <a:ext cx="7706460" cy="3244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23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C1B5E2-AE6E-4A5D-2678-7396AF7877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76417"/>
            <a:ext cx="8640000" cy="5718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91FCD60-CA60-A9CC-1908-A762B0F702BF}"/>
              </a:ext>
            </a:extLst>
          </p:cNvPr>
          <p:cNvSpPr/>
          <p:nvPr/>
        </p:nvSpPr>
        <p:spPr bwMode="white">
          <a:xfrm>
            <a:off x="1711567" y="4378959"/>
            <a:ext cx="5020154" cy="1810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34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F385B70-38C7-8AAD-7BDB-3D16E813F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861" y="1924261"/>
            <a:ext cx="4744278" cy="11626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790A810-2B83-6CD2-790D-FF6E77FE7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017" y="3771093"/>
            <a:ext cx="5883965" cy="6453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0131D9-938C-1A79-AA67-D63DF70C1E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07723"/>
            <a:ext cx="8640000" cy="4923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D44D756-553C-3C81-46DF-75B1CFED1E27}"/>
              </a:ext>
            </a:extLst>
          </p:cNvPr>
          <p:cNvSpPr/>
          <p:nvPr/>
        </p:nvSpPr>
        <p:spPr bwMode="white">
          <a:xfrm>
            <a:off x="2149759" y="3970659"/>
            <a:ext cx="257199" cy="305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36050B7-3B04-CCA5-E557-19CE24AB4EB8}"/>
              </a:ext>
            </a:extLst>
          </p:cNvPr>
          <p:cNvSpPr/>
          <p:nvPr/>
        </p:nvSpPr>
        <p:spPr bwMode="white">
          <a:xfrm>
            <a:off x="2025922" y="5382854"/>
            <a:ext cx="476295" cy="305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BC187C-08EC-50FD-709D-3C2DFA6F04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54713"/>
            <a:ext cx="8640000" cy="4980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D502C15-34ED-F17F-E03B-DD9CA7411FEB}"/>
              </a:ext>
            </a:extLst>
          </p:cNvPr>
          <p:cNvSpPr/>
          <p:nvPr/>
        </p:nvSpPr>
        <p:spPr bwMode="white">
          <a:xfrm>
            <a:off x="4426452" y="2524415"/>
            <a:ext cx="1066901" cy="295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B441B72-F263-CB9B-6311-9B0CA3FFBFCE}"/>
              </a:ext>
            </a:extLst>
          </p:cNvPr>
          <p:cNvSpPr/>
          <p:nvPr/>
        </p:nvSpPr>
        <p:spPr bwMode="white">
          <a:xfrm>
            <a:off x="1987819" y="5339055"/>
            <a:ext cx="924013" cy="305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7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E70F93-E977-2226-6DC7-0F93ECB435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752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1FF0CDC-4241-06EC-3022-80ECDDD5F6BC}"/>
              </a:ext>
            </a:extLst>
          </p:cNvPr>
          <p:cNvSpPr/>
          <p:nvPr/>
        </p:nvSpPr>
        <p:spPr bwMode="white">
          <a:xfrm>
            <a:off x="1113183" y="4346713"/>
            <a:ext cx="6877877" cy="980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0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348F0F-30B5-216A-BB8C-1DE56A0770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80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FB1B74D-BF77-D98F-8E7A-300189D39961}"/>
              </a:ext>
            </a:extLst>
          </p:cNvPr>
          <p:cNvSpPr/>
          <p:nvPr/>
        </p:nvSpPr>
        <p:spPr bwMode="white">
          <a:xfrm>
            <a:off x="1178116" y="4464913"/>
            <a:ext cx="5210672" cy="400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64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880F44-3FFC-842C-C22D-3B5578AF09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844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D544F9A-4B2D-18FF-281E-007D80FDF3C3}"/>
              </a:ext>
            </a:extLst>
          </p:cNvPr>
          <p:cNvSpPr/>
          <p:nvPr/>
        </p:nvSpPr>
        <p:spPr bwMode="white">
          <a:xfrm>
            <a:off x="1749671" y="2712065"/>
            <a:ext cx="4991576" cy="1097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67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AA38BC-A128-F806-09B4-A303909941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33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C12D622-16B9-9612-AF3B-827C3176A2F5}"/>
              </a:ext>
            </a:extLst>
          </p:cNvPr>
          <p:cNvSpPr/>
          <p:nvPr/>
        </p:nvSpPr>
        <p:spPr bwMode="white">
          <a:xfrm>
            <a:off x="1285462" y="2862470"/>
            <a:ext cx="6520068" cy="2050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57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4C9735-272D-6D6F-B8B8-25DEE6DA10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04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9D8EEEC-C338-7F6B-0764-B4E14ADBA91E}"/>
              </a:ext>
            </a:extLst>
          </p:cNvPr>
          <p:cNvSpPr/>
          <p:nvPr/>
        </p:nvSpPr>
        <p:spPr bwMode="white">
          <a:xfrm>
            <a:off x="1844930" y="2788354"/>
            <a:ext cx="3781786" cy="2529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33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2023-07-07T09:01:10Z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