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86F7F7-4CDF-5667-1ACE-19209D53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3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3BE137-AE13-1246-99A3-C0AD53460969}"/>
              </a:ext>
            </a:extLst>
          </p:cNvPr>
          <p:cNvSpPr/>
          <p:nvPr/>
        </p:nvSpPr>
        <p:spPr bwMode="white">
          <a:xfrm>
            <a:off x="882813" y="3692554"/>
            <a:ext cx="5001102" cy="114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2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60395D-E85E-A395-F205-A75EAD64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0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172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15B6A2-629B-35DC-4F33-27871182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4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52197E-C5B1-7302-37EF-A36E562FBD2E}"/>
              </a:ext>
            </a:extLst>
          </p:cNvPr>
          <p:cNvSpPr/>
          <p:nvPr/>
        </p:nvSpPr>
        <p:spPr bwMode="white">
          <a:xfrm>
            <a:off x="216000" y="795130"/>
            <a:ext cx="5858434" cy="3511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7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90D3EB-60A3-1457-29B2-9D4EE369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9BA2947-514D-F9B6-B9DF-3B338775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22" y="3845991"/>
            <a:ext cx="4088156" cy="5960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A92654-EB08-A562-467F-D504D9C007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7966"/>
            <a:ext cx="8640000" cy="5271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52E303-A1E2-4E85-A6B7-83E1F5164A63}"/>
              </a:ext>
            </a:extLst>
          </p:cNvPr>
          <p:cNvSpPr/>
          <p:nvPr/>
        </p:nvSpPr>
        <p:spPr bwMode="white">
          <a:xfrm>
            <a:off x="3292868" y="4585464"/>
            <a:ext cx="466769" cy="295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502B8E-8965-CBCB-9356-6E8782272D89}"/>
              </a:ext>
            </a:extLst>
          </p:cNvPr>
          <p:cNvSpPr/>
          <p:nvPr/>
        </p:nvSpPr>
        <p:spPr bwMode="white">
          <a:xfrm>
            <a:off x="4855117" y="5500540"/>
            <a:ext cx="466769" cy="30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EC7D92-1028-BB8C-18C7-393C3EDF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FFC462-0146-F74C-A06B-F8FD5E1482AE}"/>
              </a:ext>
            </a:extLst>
          </p:cNvPr>
          <p:cNvSpPr/>
          <p:nvPr/>
        </p:nvSpPr>
        <p:spPr bwMode="white">
          <a:xfrm>
            <a:off x="2902306" y="1337578"/>
            <a:ext cx="438191" cy="352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A92DDA-849A-8B4C-12B7-EE4F44076A10}"/>
              </a:ext>
            </a:extLst>
          </p:cNvPr>
          <p:cNvSpPr/>
          <p:nvPr/>
        </p:nvSpPr>
        <p:spPr bwMode="white">
          <a:xfrm>
            <a:off x="5798183" y="1356658"/>
            <a:ext cx="276251" cy="29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C7EF11-1E81-406A-C85E-A178AF30162A}"/>
              </a:ext>
            </a:extLst>
          </p:cNvPr>
          <p:cNvSpPr/>
          <p:nvPr/>
        </p:nvSpPr>
        <p:spPr bwMode="white">
          <a:xfrm>
            <a:off x="2949936" y="2501454"/>
            <a:ext cx="685865" cy="30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CFCA8F-6986-5E5F-2825-7DD151D9EDEF}"/>
              </a:ext>
            </a:extLst>
          </p:cNvPr>
          <p:cNvSpPr/>
          <p:nvPr/>
        </p:nvSpPr>
        <p:spPr bwMode="white">
          <a:xfrm>
            <a:off x="1159065" y="2739953"/>
            <a:ext cx="466769" cy="30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946BCB-C384-4D18-97B7-E9A53DC596DE}"/>
              </a:ext>
            </a:extLst>
          </p:cNvPr>
          <p:cNvSpPr/>
          <p:nvPr/>
        </p:nvSpPr>
        <p:spPr bwMode="white">
          <a:xfrm>
            <a:off x="2187863" y="4571625"/>
            <a:ext cx="466769" cy="30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C49EB6-4C8D-94D9-C4CC-EAE3DBB6CC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1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5C6D84-1B20-D4D1-833E-4B735AEB9D89}"/>
              </a:ext>
            </a:extLst>
          </p:cNvPr>
          <p:cNvSpPr/>
          <p:nvPr/>
        </p:nvSpPr>
        <p:spPr bwMode="white">
          <a:xfrm>
            <a:off x="1263850" y="3258677"/>
            <a:ext cx="695391" cy="30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4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BF289D-B8EC-C316-4113-BC1701FD56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29426"/>
            <a:ext cx="8577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9F581A-AE45-5C81-BE06-526BFAC0B604}"/>
              </a:ext>
            </a:extLst>
          </p:cNvPr>
          <p:cNvSpPr/>
          <p:nvPr/>
        </p:nvSpPr>
        <p:spPr bwMode="white">
          <a:xfrm>
            <a:off x="2145173" y="5717898"/>
            <a:ext cx="879475" cy="302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377DB3-2ACD-80D1-E843-C067C825DAE7}"/>
              </a:ext>
            </a:extLst>
          </p:cNvPr>
          <p:cNvSpPr/>
          <p:nvPr/>
        </p:nvSpPr>
        <p:spPr bwMode="white">
          <a:xfrm>
            <a:off x="6287221" y="5717898"/>
            <a:ext cx="879475" cy="302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A30467-EBE8-7C0B-3A1E-83E722A656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5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5C81E3-5FAA-FC05-404F-B4DA80943637}"/>
              </a:ext>
            </a:extLst>
          </p:cNvPr>
          <p:cNvSpPr/>
          <p:nvPr/>
        </p:nvSpPr>
        <p:spPr bwMode="white">
          <a:xfrm>
            <a:off x="1730619" y="3237978"/>
            <a:ext cx="5248776" cy="1308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0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0A4CD6-DC37-5B73-2191-9375D912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7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3C6F7A-004A-0EE2-89F8-50CA46E12916}"/>
              </a:ext>
            </a:extLst>
          </p:cNvPr>
          <p:cNvSpPr/>
          <p:nvPr/>
        </p:nvSpPr>
        <p:spPr bwMode="white">
          <a:xfrm>
            <a:off x="892339" y="3647541"/>
            <a:ext cx="6887233" cy="115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7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7B8D70-DE7B-3783-993A-9DE13BE631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9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02C29D-CE68-FBCE-2985-E28D7BDFDC2F}"/>
              </a:ext>
            </a:extLst>
          </p:cNvPr>
          <p:cNvSpPr/>
          <p:nvPr/>
        </p:nvSpPr>
        <p:spPr bwMode="white">
          <a:xfrm>
            <a:off x="892339" y="2819182"/>
            <a:ext cx="6048952" cy="115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