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967BAF-33D3-A548-00B5-7D3E9C3062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1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4C96CA-EA39-B795-2811-9E5ECE628DCD}"/>
              </a:ext>
            </a:extLst>
          </p:cNvPr>
          <p:cNvSpPr/>
          <p:nvPr/>
        </p:nvSpPr>
        <p:spPr bwMode="white">
          <a:xfrm>
            <a:off x="901865" y="3416354"/>
            <a:ext cx="6572877" cy="109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7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6C4208-329E-7B6E-5639-562ADFC3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4"/>
            <a:ext cx="8640000" cy="569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99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5B63E1-7ECB-E85A-9F5C-D0B1198D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B43F401-5F0E-2D50-B800-ED4B2D9CB64F}"/>
              </a:ext>
            </a:extLst>
          </p:cNvPr>
          <p:cNvSpPr/>
          <p:nvPr/>
        </p:nvSpPr>
        <p:spPr bwMode="white">
          <a:xfrm>
            <a:off x="177896" y="1251661"/>
            <a:ext cx="7525468" cy="3204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6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24BD18-7C94-65A7-CBE1-D806DF30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1B3886-8C1B-21C0-6C96-6AA68E71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19" y="3904676"/>
            <a:ext cx="4662762" cy="646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2635CA-7D4F-04DD-3BE9-18FC176E78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87236"/>
            <a:ext cx="8640000" cy="472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EB5B71-214D-6702-DBFE-CBE3D3EC64EE}"/>
              </a:ext>
            </a:extLst>
          </p:cNvPr>
          <p:cNvSpPr/>
          <p:nvPr/>
        </p:nvSpPr>
        <p:spPr bwMode="white">
          <a:xfrm>
            <a:off x="5178998" y="3505287"/>
            <a:ext cx="876383" cy="40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F0124F-7AF2-B81F-29F7-0A8236802CF8}"/>
              </a:ext>
            </a:extLst>
          </p:cNvPr>
          <p:cNvSpPr/>
          <p:nvPr/>
        </p:nvSpPr>
        <p:spPr bwMode="white">
          <a:xfrm>
            <a:off x="4769384" y="4287409"/>
            <a:ext cx="866857" cy="39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A50852-4462-5643-41C0-38503D6B6B35}"/>
              </a:ext>
            </a:extLst>
          </p:cNvPr>
          <p:cNvSpPr/>
          <p:nvPr/>
        </p:nvSpPr>
        <p:spPr bwMode="white">
          <a:xfrm>
            <a:off x="3083298" y="5059993"/>
            <a:ext cx="876383" cy="40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5BA942-2FAA-6BA9-D9BC-E375849C1878}"/>
              </a:ext>
            </a:extLst>
          </p:cNvPr>
          <p:cNvSpPr/>
          <p:nvPr/>
        </p:nvSpPr>
        <p:spPr bwMode="white">
          <a:xfrm>
            <a:off x="5178998" y="5059993"/>
            <a:ext cx="866857" cy="40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815CEA-4F3F-2E6A-5879-0977F341615B}"/>
              </a:ext>
            </a:extLst>
          </p:cNvPr>
          <p:cNvSpPr/>
          <p:nvPr/>
        </p:nvSpPr>
        <p:spPr bwMode="white">
          <a:xfrm>
            <a:off x="7284224" y="5069531"/>
            <a:ext cx="828754" cy="39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634907-43EC-75D5-417B-62C0FFC3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83A09F-D173-4CFC-0815-BB367CBE8FF7}"/>
              </a:ext>
            </a:extLst>
          </p:cNvPr>
          <p:cNvSpPr/>
          <p:nvPr/>
        </p:nvSpPr>
        <p:spPr bwMode="white">
          <a:xfrm>
            <a:off x="6112538" y="3072082"/>
            <a:ext cx="1581300" cy="3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3463BE-D9BA-DAC6-DA9E-081E527853AB}"/>
              </a:ext>
            </a:extLst>
          </p:cNvPr>
          <p:cNvSpPr/>
          <p:nvPr/>
        </p:nvSpPr>
        <p:spPr bwMode="white">
          <a:xfrm>
            <a:off x="6322108" y="3910853"/>
            <a:ext cx="1162160" cy="3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29EFF4-9019-A78A-CC29-FE9F95A96925}"/>
              </a:ext>
            </a:extLst>
          </p:cNvPr>
          <p:cNvSpPr/>
          <p:nvPr/>
        </p:nvSpPr>
        <p:spPr bwMode="white">
          <a:xfrm>
            <a:off x="6226848" y="4749625"/>
            <a:ext cx="1362205" cy="3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636938-8138-3807-0846-77477C55189B}"/>
              </a:ext>
            </a:extLst>
          </p:cNvPr>
          <p:cNvSpPr/>
          <p:nvPr/>
        </p:nvSpPr>
        <p:spPr bwMode="white">
          <a:xfrm>
            <a:off x="6226848" y="5588396"/>
            <a:ext cx="1362205" cy="3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9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538711-8A89-42BF-D61A-29F27FA3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8"/>
            <a:ext cx="8640000" cy="5606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CBB404-ED47-372F-2E52-895EF8DFBA2A}"/>
              </a:ext>
            </a:extLst>
          </p:cNvPr>
          <p:cNvSpPr/>
          <p:nvPr/>
        </p:nvSpPr>
        <p:spPr bwMode="white">
          <a:xfrm>
            <a:off x="7951038" y="2002556"/>
            <a:ext cx="333406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976EDC-61D9-5A36-78B2-167AF03BC3B3}"/>
              </a:ext>
            </a:extLst>
          </p:cNvPr>
          <p:cNvSpPr/>
          <p:nvPr/>
        </p:nvSpPr>
        <p:spPr bwMode="white">
          <a:xfrm>
            <a:off x="7893883" y="3528054"/>
            <a:ext cx="390562" cy="381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2B8263-CFF2-E4A7-ACFC-F5809C23FDD6}"/>
              </a:ext>
            </a:extLst>
          </p:cNvPr>
          <p:cNvSpPr/>
          <p:nvPr/>
        </p:nvSpPr>
        <p:spPr bwMode="white">
          <a:xfrm>
            <a:off x="7951038" y="5892575"/>
            <a:ext cx="342932" cy="28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1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BF5A0-352F-4253-9B30-BD1DF576D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3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72DFBD-69D3-9125-34EB-C2A753BB4D5C}"/>
              </a:ext>
            </a:extLst>
          </p:cNvPr>
          <p:cNvSpPr/>
          <p:nvPr/>
        </p:nvSpPr>
        <p:spPr bwMode="white">
          <a:xfrm>
            <a:off x="5598138" y="2215958"/>
            <a:ext cx="295303" cy="305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9565DA-612A-7004-3C93-F34A3592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EA2665-BF61-FD56-6960-786E05C5D7DC}"/>
              </a:ext>
            </a:extLst>
          </p:cNvPr>
          <p:cNvSpPr/>
          <p:nvPr/>
        </p:nvSpPr>
        <p:spPr bwMode="white">
          <a:xfrm>
            <a:off x="6788877" y="2880528"/>
            <a:ext cx="276251" cy="295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7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720042-F6AE-9C0F-DB50-1FBE7B5A4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72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4AB8EF-49BC-1460-678C-815BBBC22CB6}"/>
              </a:ext>
            </a:extLst>
          </p:cNvPr>
          <p:cNvSpPr/>
          <p:nvPr/>
        </p:nvSpPr>
        <p:spPr bwMode="white">
          <a:xfrm>
            <a:off x="892339" y="3445340"/>
            <a:ext cx="6858655" cy="1793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C72DFB-851E-5D9B-3BCF-F63FEB9C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1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D35CF8-870D-CC4C-FABA-663BF7412398}"/>
              </a:ext>
            </a:extLst>
          </p:cNvPr>
          <p:cNvSpPr/>
          <p:nvPr/>
        </p:nvSpPr>
        <p:spPr bwMode="white">
          <a:xfrm>
            <a:off x="892339" y="3448350"/>
            <a:ext cx="7477839" cy="1098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