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715150-D97B-F8AF-7E18-87D374645A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69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856E9C4-689E-D70C-696A-87D7EC6573A5}"/>
              </a:ext>
            </a:extLst>
          </p:cNvPr>
          <p:cNvSpPr/>
          <p:nvPr/>
        </p:nvSpPr>
        <p:spPr bwMode="white">
          <a:xfrm>
            <a:off x="5922019" y="1318576"/>
            <a:ext cx="847805" cy="334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33B784-32DA-2BFB-8169-C5DC8B9A6699}"/>
              </a:ext>
            </a:extLst>
          </p:cNvPr>
          <p:cNvSpPr/>
          <p:nvPr/>
        </p:nvSpPr>
        <p:spPr bwMode="white">
          <a:xfrm>
            <a:off x="6236374" y="2186995"/>
            <a:ext cx="1047850" cy="324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6F73E7-6EA0-7E8F-8074-D7103EBD457A}"/>
              </a:ext>
            </a:extLst>
          </p:cNvPr>
          <p:cNvSpPr/>
          <p:nvPr/>
        </p:nvSpPr>
        <p:spPr bwMode="white">
          <a:xfrm>
            <a:off x="4054941" y="3904746"/>
            <a:ext cx="838280" cy="324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6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498FC4-7751-F7C3-2BD2-7456150D1E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2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7BFCDE-F52B-2AD7-ECF9-A70710ADB106}"/>
              </a:ext>
            </a:extLst>
          </p:cNvPr>
          <p:cNvSpPr/>
          <p:nvPr/>
        </p:nvSpPr>
        <p:spPr bwMode="white">
          <a:xfrm>
            <a:off x="2883254" y="3800204"/>
            <a:ext cx="1019272" cy="32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480A12E-3844-3BBB-F965-97B3B7E50072}"/>
              </a:ext>
            </a:extLst>
          </p:cNvPr>
          <p:cNvSpPr/>
          <p:nvPr/>
        </p:nvSpPr>
        <p:spPr bwMode="white">
          <a:xfrm>
            <a:off x="7122284" y="3800204"/>
            <a:ext cx="838280" cy="32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D2DB94-0488-DA31-DBA4-86390F999307}"/>
              </a:ext>
            </a:extLst>
          </p:cNvPr>
          <p:cNvSpPr/>
          <p:nvPr/>
        </p:nvSpPr>
        <p:spPr bwMode="white">
          <a:xfrm>
            <a:off x="3092824" y="4659215"/>
            <a:ext cx="609658" cy="32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7471B2D-E2D6-653E-C371-3FEED6BC1537}"/>
              </a:ext>
            </a:extLst>
          </p:cNvPr>
          <p:cNvSpPr/>
          <p:nvPr/>
        </p:nvSpPr>
        <p:spPr bwMode="white">
          <a:xfrm>
            <a:off x="7017499" y="4659215"/>
            <a:ext cx="1047850" cy="32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10859B6-FB09-CA42-AC93-5097D3A8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92" y="1796034"/>
            <a:ext cx="4430816" cy="14095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11B0CE8-998D-1CDF-2660-48B7C115B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819434"/>
            <a:ext cx="7200000" cy="5329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89CA53-A8C6-BBC0-31C2-AA63EE7C76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36660"/>
            <a:ext cx="80019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F213EF-BA49-7AD9-BFC2-877ADB86AF80}"/>
              </a:ext>
            </a:extLst>
          </p:cNvPr>
          <p:cNvSpPr/>
          <p:nvPr/>
        </p:nvSpPr>
        <p:spPr bwMode="white">
          <a:xfrm>
            <a:off x="3383255" y="2877764"/>
            <a:ext cx="1146916" cy="362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5BD9D0-0B9E-0C0F-37F6-0BCEE2268A9C}"/>
              </a:ext>
            </a:extLst>
          </p:cNvPr>
          <p:cNvSpPr/>
          <p:nvPr/>
        </p:nvSpPr>
        <p:spPr bwMode="white">
          <a:xfrm>
            <a:off x="6621089" y="2886598"/>
            <a:ext cx="388187" cy="344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1AB16BF-2B82-0D13-52F4-33C2CE8633ED}"/>
              </a:ext>
            </a:extLst>
          </p:cNvPr>
          <p:cNvSpPr/>
          <p:nvPr/>
        </p:nvSpPr>
        <p:spPr bwMode="white">
          <a:xfrm>
            <a:off x="6153500" y="3593347"/>
            <a:ext cx="1508636" cy="362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43FFB7-3723-C455-F273-2C6E5B5B0922}"/>
              </a:ext>
            </a:extLst>
          </p:cNvPr>
          <p:cNvSpPr/>
          <p:nvPr/>
        </p:nvSpPr>
        <p:spPr bwMode="white">
          <a:xfrm>
            <a:off x="2862731" y="5042181"/>
            <a:ext cx="1579216" cy="344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A307E96-F468-108D-500E-0DE9F8B082B9}"/>
              </a:ext>
            </a:extLst>
          </p:cNvPr>
          <p:cNvSpPr/>
          <p:nvPr/>
        </p:nvSpPr>
        <p:spPr bwMode="white">
          <a:xfrm>
            <a:off x="1724636" y="5740095"/>
            <a:ext cx="1552749" cy="362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BF3E537-A747-8DDA-BE13-94FF5796412D}"/>
              </a:ext>
            </a:extLst>
          </p:cNvPr>
          <p:cNvSpPr/>
          <p:nvPr/>
        </p:nvSpPr>
        <p:spPr bwMode="white">
          <a:xfrm>
            <a:off x="4424302" y="5740095"/>
            <a:ext cx="1579216" cy="362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90CB1C-0BEF-EFA7-A360-0565BBE0F8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66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E4D7642-E600-5D3D-B7F7-0531B095FDF8}"/>
              </a:ext>
            </a:extLst>
          </p:cNvPr>
          <p:cNvSpPr/>
          <p:nvPr/>
        </p:nvSpPr>
        <p:spPr bwMode="white">
          <a:xfrm>
            <a:off x="4359770" y="2063057"/>
            <a:ext cx="276251" cy="295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43561E-B879-7BC2-9486-F938B54FBB85}"/>
              </a:ext>
            </a:extLst>
          </p:cNvPr>
          <p:cNvSpPr/>
          <p:nvPr/>
        </p:nvSpPr>
        <p:spPr bwMode="white">
          <a:xfrm>
            <a:off x="4260056" y="2490788"/>
            <a:ext cx="516732" cy="426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ED226C-E037-99B0-9718-3A54E9A6CB8D}"/>
              </a:ext>
            </a:extLst>
          </p:cNvPr>
          <p:cNvSpPr/>
          <p:nvPr/>
        </p:nvSpPr>
        <p:spPr bwMode="white">
          <a:xfrm>
            <a:off x="3026143" y="3313352"/>
            <a:ext cx="476295" cy="295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70B691-6828-192E-D4AA-1945594897B3}"/>
              </a:ext>
            </a:extLst>
          </p:cNvPr>
          <p:cNvSpPr/>
          <p:nvPr/>
        </p:nvSpPr>
        <p:spPr bwMode="white">
          <a:xfrm>
            <a:off x="6360211" y="4048259"/>
            <a:ext cx="876383" cy="391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4EF538-DE14-21D1-2462-183470B2D2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46171"/>
            <a:ext cx="8640000" cy="5296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0EA61E-A50A-1569-E857-B480F517EDE4}"/>
              </a:ext>
            </a:extLst>
          </p:cNvPr>
          <p:cNvSpPr/>
          <p:nvPr/>
        </p:nvSpPr>
        <p:spPr bwMode="white">
          <a:xfrm>
            <a:off x="7951038" y="1927405"/>
            <a:ext cx="342932" cy="285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ECD64B-F0DE-0035-0731-712067A29073}"/>
              </a:ext>
            </a:extLst>
          </p:cNvPr>
          <p:cNvSpPr/>
          <p:nvPr/>
        </p:nvSpPr>
        <p:spPr bwMode="white">
          <a:xfrm>
            <a:off x="7951038" y="2937170"/>
            <a:ext cx="333406" cy="27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EBFA2F-0830-1980-3E87-B58DF1C2BB8D}"/>
              </a:ext>
            </a:extLst>
          </p:cNvPr>
          <p:cNvSpPr/>
          <p:nvPr/>
        </p:nvSpPr>
        <p:spPr bwMode="white">
          <a:xfrm>
            <a:off x="7951038" y="3956461"/>
            <a:ext cx="342932" cy="27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A98CEC-414A-5C44-C8B8-0F6102C11D3C}"/>
              </a:ext>
            </a:extLst>
          </p:cNvPr>
          <p:cNvSpPr/>
          <p:nvPr/>
        </p:nvSpPr>
        <p:spPr bwMode="white">
          <a:xfrm>
            <a:off x="7893883" y="5461583"/>
            <a:ext cx="400088" cy="381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18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A60281-DF78-D952-4711-86A6EA55DD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44571"/>
            <a:ext cx="82105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431C8E-2D1F-A2AA-739A-03B61FAFE14D}"/>
              </a:ext>
            </a:extLst>
          </p:cNvPr>
          <p:cNvSpPr/>
          <p:nvPr/>
        </p:nvSpPr>
        <p:spPr bwMode="white">
          <a:xfrm>
            <a:off x="2895518" y="5417401"/>
            <a:ext cx="778508" cy="30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1695BE8-358D-7A96-C631-58032496B901}"/>
              </a:ext>
            </a:extLst>
          </p:cNvPr>
          <p:cNvSpPr/>
          <p:nvPr/>
        </p:nvSpPr>
        <p:spPr bwMode="white">
          <a:xfrm>
            <a:off x="6896692" y="5417401"/>
            <a:ext cx="805667" cy="30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1F0087-D979-268D-671E-6C6F3DAF76F3}"/>
              </a:ext>
            </a:extLst>
          </p:cNvPr>
          <p:cNvSpPr/>
          <p:nvPr/>
        </p:nvSpPr>
        <p:spPr bwMode="white">
          <a:xfrm>
            <a:off x="2868361" y="6015137"/>
            <a:ext cx="805666" cy="30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0920A7-CB0F-8D90-C920-7083279C35EE}"/>
              </a:ext>
            </a:extLst>
          </p:cNvPr>
          <p:cNvSpPr/>
          <p:nvPr/>
        </p:nvSpPr>
        <p:spPr bwMode="white">
          <a:xfrm>
            <a:off x="6896692" y="6015137"/>
            <a:ext cx="805667" cy="30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DE7C50-E895-C0FB-7AA6-31B70997D8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83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38C94E-2459-1751-9304-C5C84C2A1EF2}"/>
              </a:ext>
            </a:extLst>
          </p:cNvPr>
          <p:cNvSpPr/>
          <p:nvPr/>
        </p:nvSpPr>
        <p:spPr bwMode="white">
          <a:xfrm>
            <a:off x="3692957" y="3855398"/>
            <a:ext cx="2524366" cy="400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475723-E780-636B-CC9B-827FB5FE9C82}"/>
              </a:ext>
            </a:extLst>
          </p:cNvPr>
          <p:cNvSpPr/>
          <p:nvPr/>
        </p:nvSpPr>
        <p:spPr bwMode="white">
          <a:xfrm>
            <a:off x="2711788" y="4713769"/>
            <a:ext cx="2105226" cy="400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B6D29F-15A3-A805-9235-434910299539}"/>
              </a:ext>
            </a:extLst>
          </p:cNvPr>
          <p:cNvSpPr/>
          <p:nvPr/>
        </p:nvSpPr>
        <p:spPr bwMode="white">
          <a:xfrm>
            <a:off x="5960123" y="4713769"/>
            <a:ext cx="2533891" cy="400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7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C234BA-CFE4-A78A-1CEC-34CF7E7D7B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23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9EEA186-F7F2-406A-B866-199E4AE8657F}"/>
              </a:ext>
            </a:extLst>
          </p:cNvPr>
          <p:cNvSpPr/>
          <p:nvPr/>
        </p:nvSpPr>
        <p:spPr bwMode="white">
          <a:xfrm>
            <a:off x="4988480" y="3101164"/>
            <a:ext cx="1257420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DA45DF-C578-B691-2F9E-46411D6C63FD}"/>
              </a:ext>
            </a:extLst>
          </p:cNvPr>
          <p:cNvSpPr/>
          <p:nvPr/>
        </p:nvSpPr>
        <p:spPr bwMode="white">
          <a:xfrm>
            <a:off x="1930663" y="3930604"/>
            <a:ext cx="2324321" cy="390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75906F-F761-2FC4-83F9-CFB7245F9A73}"/>
              </a:ext>
            </a:extLst>
          </p:cNvPr>
          <p:cNvSpPr/>
          <p:nvPr/>
        </p:nvSpPr>
        <p:spPr bwMode="white">
          <a:xfrm>
            <a:off x="5274257" y="3930604"/>
            <a:ext cx="2533891" cy="390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7EFFA5-430F-5C72-F4CE-7A0C8646B8CD}"/>
              </a:ext>
            </a:extLst>
          </p:cNvPr>
          <p:cNvSpPr/>
          <p:nvPr/>
        </p:nvSpPr>
        <p:spPr bwMode="white">
          <a:xfrm>
            <a:off x="1349583" y="4826780"/>
            <a:ext cx="1247894" cy="324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7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6FF466-85A0-A8FE-09AC-67049D1CC8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48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9C5B16-45C9-5F8D-8124-778B08CE5AC2}"/>
              </a:ext>
            </a:extLst>
          </p:cNvPr>
          <p:cNvSpPr/>
          <p:nvPr/>
        </p:nvSpPr>
        <p:spPr bwMode="white">
          <a:xfrm>
            <a:off x="2149759" y="3959779"/>
            <a:ext cx="1019272" cy="324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A4498C-89F7-04EC-A559-0BCEB92EF595}"/>
              </a:ext>
            </a:extLst>
          </p:cNvPr>
          <p:cNvSpPr/>
          <p:nvPr/>
        </p:nvSpPr>
        <p:spPr bwMode="white">
          <a:xfrm>
            <a:off x="6731722" y="4817991"/>
            <a:ext cx="1019272" cy="324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2023-07-07T08:15:42Z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