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650657-A919-C4F8-2076-2D3A9ABB91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05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2A3645-EFC7-9BD9-78D7-09EA846D6F0E}"/>
              </a:ext>
            </a:extLst>
          </p:cNvPr>
          <p:cNvSpPr/>
          <p:nvPr/>
        </p:nvSpPr>
        <p:spPr bwMode="white">
          <a:xfrm>
            <a:off x="1321005" y="3886309"/>
            <a:ext cx="6048952" cy="149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4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926835-FCB9-19CD-BE1B-261291AD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61947"/>
            <a:ext cx="8640000" cy="5165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2205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4B1BC9-8A33-4B76-5987-24BE90269A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1866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DF8E21D-BE43-5B36-3C06-110445EDA2C3}"/>
              </a:ext>
            </a:extLst>
          </p:cNvPr>
          <p:cNvSpPr/>
          <p:nvPr/>
        </p:nvSpPr>
        <p:spPr bwMode="white">
          <a:xfrm>
            <a:off x="177896" y="1280979"/>
            <a:ext cx="7754090" cy="1531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1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6C2B0AD-09E3-BC3C-428E-1184B338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00823"/>
            <a:ext cx="7200000" cy="12720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D0B24AF-D4D1-08B1-44CC-FD6AF2D3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74" y="3680698"/>
            <a:ext cx="4352051" cy="6088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FD7E08-FC25-EF78-9531-BC0245A1BE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22191"/>
            <a:ext cx="8640000" cy="500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7074CC-35E6-BF68-746F-8B3ED9DAA7E7}"/>
              </a:ext>
            </a:extLst>
          </p:cNvPr>
          <p:cNvSpPr/>
          <p:nvPr/>
        </p:nvSpPr>
        <p:spPr bwMode="white">
          <a:xfrm>
            <a:off x="2054500" y="4374015"/>
            <a:ext cx="447717" cy="400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17B4F9-9C06-F047-798A-6A66D3918517}"/>
              </a:ext>
            </a:extLst>
          </p:cNvPr>
          <p:cNvSpPr/>
          <p:nvPr/>
        </p:nvSpPr>
        <p:spPr bwMode="white">
          <a:xfrm>
            <a:off x="5502879" y="4374015"/>
            <a:ext cx="438191" cy="390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233463-4A91-DF99-7696-F99938DAECA6}"/>
              </a:ext>
            </a:extLst>
          </p:cNvPr>
          <p:cNvSpPr/>
          <p:nvPr/>
        </p:nvSpPr>
        <p:spPr bwMode="white">
          <a:xfrm>
            <a:off x="2054500" y="5108194"/>
            <a:ext cx="447717" cy="381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C051F4-DDC2-871B-24D0-001D85DCB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54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B4B9FD-878E-6D10-D90F-192A0B8A01A3}"/>
              </a:ext>
            </a:extLst>
          </p:cNvPr>
          <p:cNvSpPr/>
          <p:nvPr/>
        </p:nvSpPr>
        <p:spPr bwMode="white">
          <a:xfrm>
            <a:off x="4445503" y="1442386"/>
            <a:ext cx="476295" cy="305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4D9EFF-F78E-E9AB-6823-8D2C0440C0F8}"/>
              </a:ext>
            </a:extLst>
          </p:cNvPr>
          <p:cNvSpPr/>
          <p:nvPr/>
        </p:nvSpPr>
        <p:spPr bwMode="white">
          <a:xfrm>
            <a:off x="2978513" y="2653521"/>
            <a:ext cx="485821" cy="305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13BB16-A52D-C4DC-F353-A42B01C1E3E1}"/>
              </a:ext>
            </a:extLst>
          </p:cNvPr>
          <p:cNvSpPr/>
          <p:nvPr/>
        </p:nvSpPr>
        <p:spPr bwMode="white">
          <a:xfrm>
            <a:off x="4769384" y="4846914"/>
            <a:ext cx="666813" cy="772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7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95A3F2-FA96-A8C3-4E0D-118B82F5A8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63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F10BB1-6F07-FB48-B189-1607B34EB9D8}"/>
              </a:ext>
            </a:extLst>
          </p:cNvPr>
          <p:cNvSpPr/>
          <p:nvPr/>
        </p:nvSpPr>
        <p:spPr bwMode="white">
          <a:xfrm>
            <a:off x="4359965" y="2305878"/>
            <a:ext cx="755374" cy="1123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9E21C5-8A3B-4D8E-D669-C8640AE387DF}"/>
              </a:ext>
            </a:extLst>
          </p:cNvPr>
          <p:cNvSpPr/>
          <p:nvPr/>
        </p:nvSpPr>
        <p:spPr bwMode="white">
          <a:xfrm>
            <a:off x="6453809" y="3429000"/>
            <a:ext cx="636104" cy="1114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1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11DE51-9C2C-6E4A-FD09-0DF302C432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35443"/>
            <a:ext cx="8640000" cy="5239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A8C96E-1733-4903-47CA-E2C6007943DB}"/>
              </a:ext>
            </a:extLst>
          </p:cNvPr>
          <p:cNvSpPr/>
          <p:nvPr/>
        </p:nvSpPr>
        <p:spPr bwMode="white">
          <a:xfrm>
            <a:off x="6703144" y="2107270"/>
            <a:ext cx="276252" cy="304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A2FE0F-2AD7-4335-357C-A9BE57DBE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61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B98591-CEF2-0672-CE28-CC37BC6D161E}"/>
              </a:ext>
            </a:extLst>
          </p:cNvPr>
          <p:cNvSpPr/>
          <p:nvPr/>
        </p:nvSpPr>
        <p:spPr bwMode="white">
          <a:xfrm>
            <a:off x="1216220" y="3245894"/>
            <a:ext cx="342932" cy="29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1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501CAF-A9DB-71AF-0A9F-8491000040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22191"/>
            <a:ext cx="8640000" cy="5561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8FA946-850D-9C12-6747-4F7EA23D3EAC}"/>
              </a:ext>
            </a:extLst>
          </p:cNvPr>
          <p:cNvSpPr/>
          <p:nvPr/>
        </p:nvSpPr>
        <p:spPr bwMode="white">
          <a:xfrm>
            <a:off x="1473420" y="3286539"/>
            <a:ext cx="4038985" cy="2805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22AD82-46FA-12EA-E3CF-5A69921CBABE}"/>
              </a:ext>
            </a:extLst>
          </p:cNvPr>
          <p:cNvSpPr/>
          <p:nvPr/>
        </p:nvSpPr>
        <p:spPr bwMode="white">
          <a:xfrm>
            <a:off x="5512405" y="3286539"/>
            <a:ext cx="3128012" cy="2805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50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177B71-CDA0-6B7F-35D3-9B5AC907B4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65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0EE798-4FCC-B75F-03BD-A067EA4C202B}"/>
              </a:ext>
            </a:extLst>
          </p:cNvPr>
          <p:cNvSpPr/>
          <p:nvPr/>
        </p:nvSpPr>
        <p:spPr bwMode="white">
          <a:xfrm>
            <a:off x="730399" y="3092789"/>
            <a:ext cx="2953031" cy="3052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AFD45A-7299-1B6D-AB11-6F89060B3299}"/>
              </a:ext>
            </a:extLst>
          </p:cNvPr>
          <p:cNvSpPr/>
          <p:nvPr/>
        </p:nvSpPr>
        <p:spPr bwMode="white">
          <a:xfrm>
            <a:off x="4572000" y="3092789"/>
            <a:ext cx="3483823" cy="3052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8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