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7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2D2A43-225C-6514-EE0F-338D6A4701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748694"/>
            <a:ext cx="8640000" cy="5227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84E7D46-0332-EDB9-1EF4-61E107A46524}"/>
              </a:ext>
            </a:extLst>
          </p:cNvPr>
          <p:cNvSpPr/>
          <p:nvPr/>
        </p:nvSpPr>
        <p:spPr bwMode="white">
          <a:xfrm>
            <a:off x="892338" y="2597424"/>
            <a:ext cx="7963661" cy="3207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95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7C036E-651F-F536-1BD1-C3BFD203FC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16173"/>
            <a:ext cx="787276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6C33EFC-3D00-86B4-6DBB-8E9BE7FD3DBB}"/>
              </a:ext>
            </a:extLst>
          </p:cNvPr>
          <p:cNvSpPr/>
          <p:nvPr/>
        </p:nvSpPr>
        <p:spPr bwMode="white">
          <a:xfrm>
            <a:off x="832280" y="4916625"/>
            <a:ext cx="5694082" cy="1381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54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A7C5B6-8468-F0CA-13DB-7278094E2B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512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98206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FBC3E3-7858-BCE5-3140-D4CC6EE0CC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644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D1AEE249-0BB7-6C9E-8437-7703DBE035A3}"/>
              </a:ext>
            </a:extLst>
          </p:cNvPr>
          <p:cNvSpPr/>
          <p:nvPr/>
        </p:nvSpPr>
        <p:spPr bwMode="white">
          <a:xfrm>
            <a:off x="177896" y="1251730"/>
            <a:ext cx="7782668" cy="3396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39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34DF188-FE27-F104-78E2-A7F11F755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54314"/>
            <a:ext cx="4572000" cy="129037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485A5DD-9503-E574-B1D7-DD73EBD0A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573" y="3813315"/>
            <a:ext cx="4278854" cy="6368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1BA0EC-31FC-271B-E8E9-A3DF0DC0A28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722189"/>
            <a:ext cx="8640000" cy="5580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EC49FDD-EBD6-DCAD-B9A5-C77087211A53}"/>
              </a:ext>
            </a:extLst>
          </p:cNvPr>
          <p:cNvSpPr/>
          <p:nvPr/>
        </p:nvSpPr>
        <p:spPr bwMode="white">
          <a:xfrm>
            <a:off x="1930663" y="3364779"/>
            <a:ext cx="257199" cy="305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AFD774C-90A2-4B2C-46D2-C39B3E24EC99}"/>
              </a:ext>
            </a:extLst>
          </p:cNvPr>
          <p:cNvSpPr/>
          <p:nvPr/>
        </p:nvSpPr>
        <p:spPr bwMode="white">
          <a:xfrm>
            <a:off x="5026584" y="3364779"/>
            <a:ext cx="257199" cy="305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566E9A8-6ACF-4D9D-5B24-82D2A45AABFE}"/>
              </a:ext>
            </a:extLst>
          </p:cNvPr>
          <p:cNvSpPr/>
          <p:nvPr/>
        </p:nvSpPr>
        <p:spPr bwMode="white">
          <a:xfrm>
            <a:off x="7360432" y="3364779"/>
            <a:ext cx="1095479" cy="305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1A2A14D-7ADC-9098-7B37-1D9D4D5DDD7B}"/>
              </a:ext>
            </a:extLst>
          </p:cNvPr>
          <p:cNvSpPr/>
          <p:nvPr/>
        </p:nvSpPr>
        <p:spPr bwMode="white">
          <a:xfrm>
            <a:off x="5121843" y="5043825"/>
            <a:ext cx="257199" cy="305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26222F6-312E-948C-24C0-38AAFE2DB447}"/>
              </a:ext>
            </a:extLst>
          </p:cNvPr>
          <p:cNvSpPr/>
          <p:nvPr/>
        </p:nvSpPr>
        <p:spPr bwMode="white">
          <a:xfrm>
            <a:off x="5198050" y="5759328"/>
            <a:ext cx="857331" cy="305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D227229-D68C-7EA2-A178-8A5F5C1362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349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A7E7783-1A3D-46F1-7119-4CEA7065965F}"/>
              </a:ext>
            </a:extLst>
          </p:cNvPr>
          <p:cNvSpPr/>
          <p:nvPr/>
        </p:nvSpPr>
        <p:spPr bwMode="white">
          <a:xfrm>
            <a:off x="6550729" y="2444740"/>
            <a:ext cx="381035" cy="286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55A2227-6735-4082-7C03-23ADB493528B}"/>
              </a:ext>
            </a:extLst>
          </p:cNvPr>
          <p:cNvSpPr/>
          <p:nvPr/>
        </p:nvSpPr>
        <p:spPr bwMode="white">
          <a:xfrm>
            <a:off x="2911832" y="3150969"/>
            <a:ext cx="476295" cy="305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86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CA0F39-BFC8-27E6-3B57-2AB4385B07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964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BCC550E-D01A-1C4A-E6BF-B9EE871697E0}"/>
              </a:ext>
            </a:extLst>
          </p:cNvPr>
          <p:cNvSpPr/>
          <p:nvPr/>
        </p:nvSpPr>
        <p:spPr bwMode="white">
          <a:xfrm>
            <a:off x="5845812" y="2423930"/>
            <a:ext cx="676340" cy="305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85E4EE8-C8B1-713C-8CC7-53C6A7DE4371}"/>
              </a:ext>
            </a:extLst>
          </p:cNvPr>
          <p:cNvSpPr/>
          <p:nvPr/>
        </p:nvSpPr>
        <p:spPr bwMode="white">
          <a:xfrm>
            <a:off x="4293089" y="3138787"/>
            <a:ext cx="466769" cy="772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97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5D3B10-FC3B-ABF9-5D7B-0DD1622ABE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482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B92775A-731D-4040-CA8F-4B2AEF993402}"/>
              </a:ext>
            </a:extLst>
          </p:cNvPr>
          <p:cNvSpPr/>
          <p:nvPr/>
        </p:nvSpPr>
        <p:spPr bwMode="white">
          <a:xfrm>
            <a:off x="3588171" y="2902373"/>
            <a:ext cx="304829" cy="314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53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05E8B5-C262-6473-3477-C59A32461A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11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DDF8A06-9824-0A31-AB9E-3D5771A4745F}"/>
              </a:ext>
            </a:extLst>
          </p:cNvPr>
          <p:cNvSpPr/>
          <p:nvPr/>
        </p:nvSpPr>
        <p:spPr bwMode="white">
          <a:xfrm>
            <a:off x="4559814" y="2985603"/>
            <a:ext cx="276251" cy="304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00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21ECE1-F68E-E1DD-B40C-08C1DAE6A1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304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2F79C88-1E49-8054-D181-EDDBA853C880}"/>
              </a:ext>
            </a:extLst>
          </p:cNvPr>
          <p:cNvSpPr/>
          <p:nvPr/>
        </p:nvSpPr>
        <p:spPr bwMode="white">
          <a:xfrm>
            <a:off x="968546" y="3341851"/>
            <a:ext cx="2476736" cy="1956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2472B0E-6942-4788-4F34-3CF7CDBA3A37}"/>
              </a:ext>
            </a:extLst>
          </p:cNvPr>
          <p:cNvSpPr/>
          <p:nvPr/>
        </p:nvSpPr>
        <p:spPr bwMode="white">
          <a:xfrm>
            <a:off x="4740807" y="3341851"/>
            <a:ext cx="2391003" cy="1956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00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1A55D6-5DA4-C2EE-33C1-48452B81AE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45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049B147-6CB2-973B-FA6B-E71B3D94D8A7}"/>
              </a:ext>
            </a:extLst>
          </p:cNvPr>
          <p:cNvSpPr/>
          <p:nvPr/>
        </p:nvSpPr>
        <p:spPr bwMode="white">
          <a:xfrm>
            <a:off x="177896" y="2359292"/>
            <a:ext cx="2562469" cy="1918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9F519C9-4880-A72A-A855-0D92AA06360F}"/>
              </a:ext>
            </a:extLst>
          </p:cNvPr>
          <p:cNvSpPr/>
          <p:nvPr/>
        </p:nvSpPr>
        <p:spPr bwMode="white">
          <a:xfrm>
            <a:off x="3959682" y="2359292"/>
            <a:ext cx="2933980" cy="1918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86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9</cp:revision>
  <dcterms:created xsi:type="dcterms:W3CDTF">2023-07-03T01:47:00Z</dcterms:created>
  <dcterms:modified xsi:type="dcterms:W3CDTF">2023-07-07T07:35:55Z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