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2BE464-2C50-6800-5155-A51BEBC9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6"/>
            <a:ext cx="8640000" cy="5429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0AAC2A-942E-45DB-2003-AFAE8111CB33}"/>
              </a:ext>
            </a:extLst>
          </p:cNvPr>
          <p:cNvSpPr/>
          <p:nvPr/>
        </p:nvSpPr>
        <p:spPr bwMode="white">
          <a:xfrm>
            <a:off x="2892780" y="5518870"/>
            <a:ext cx="638235" cy="30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E00D89-404D-C44E-36EF-1BEBC01F8FAB}"/>
              </a:ext>
            </a:extLst>
          </p:cNvPr>
          <p:cNvSpPr/>
          <p:nvPr/>
        </p:nvSpPr>
        <p:spPr bwMode="white">
          <a:xfrm>
            <a:off x="4416926" y="5518870"/>
            <a:ext cx="638235" cy="30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C251EF-523B-0B30-E9C6-F1985C2DA711}"/>
              </a:ext>
            </a:extLst>
          </p:cNvPr>
          <p:cNvSpPr/>
          <p:nvPr/>
        </p:nvSpPr>
        <p:spPr bwMode="white">
          <a:xfrm>
            <a:off x="5941071" y="5518870"/>
            <a:ext cx="647761" cy="30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97AD9A-F787-6F93-34CD-CAB4B4A43241}"/>
              </a:ext>
            </a:extLst>
          </p:cNvPr>
          <p:cNvSpPr/>
          <p:nvPr/>
        </p:nvSpPr>
        <p:spPr bwMode="white">
          <a:xfrm>
            <a:off x="7474743" y="5518870"/>
            <a:ext cx="657287" cy="29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11D12E-A838-0344-04EC-0C4F55B0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80"/>
            <a:ext cx="8640000" cy="459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491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2A4B09-88DC-8CEA-BC15-2FB6E8BB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E51D37D-DFA4-44F3-A6D4-DF6D6C6E0451}"/>
              </a:ext>
            </a:extLst>
          </p:cNvPr>
          <p:cNvSpPr/>
          <p:nvPr/>
        </p:nvSpPr>
        <p:spPr bwMode="white">
          <a:xfrm>
            <a:off x="177896" y="1223302"/>
            <a:ext cx="7858875" cy="281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7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C0928A-F152-B399-F646-10791658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A869C3-E4AE-7E31-5682-49D73FB2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9" y="3810002"/>
            <a:ext cx="7142922" cy="519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8ED4CD-52A7-854A-0B8D-8E92436C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09"/>
            <a:ext cx="801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0CF47D-2F82-C667-A426-FB1441E2741F}"/>
              </a:ext>
            </a:extLst>
          </p:cNvPr>
          <p:cNvSpPr/>
          <p:nvPr/>
        </p:nvSpPr>
        <p:spPr bwMode="white">
          <a:xfrm>
            <a:off x="3366052" y="3207026"/>
            <a:ext cx="636104" cy="88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555B88-912F-016A-828C-9920E1790DF4}"/>
              </a:ext>
            </a:extLst>
          </p:cNvPr>
          <p:cNvSpPr/>
          <p:nvPr/>
        </p:nvSpPr>
        <p:spPr bwMode="white">
          <a:xfrm>
            <a:off x="7261803" y="3283961"/>
            <a:ext cx="424339" cy="81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4A64EF8-1DA1-5984-9B1F-34DE359CF41C}"/>
              </a:ext>
            </a:extLst>
          </p:cNvPr>
          <p:cNvSpPr/>
          <p:nvPr/>
        </p:nvSpPr>
        <p:spPr bwMode="white">
          <a:xfrm>
            <a:off x="5419810" y="3389960"/>
            <a:ext cx="424339" cy="52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6AB9F8-409F-5690-BC77-F0B8EDEF54FF}"/>
              </a:ext>
            </a:extLst>
          </p:cNvPr>
          <p:cNvSpPr/>
          <p:nvPr/>
        </p:nvSpPr>
        <p:spPr bwMode="white">
          <a:xfrm>
            <a:off x="3471934" y="5221409"/>
            <a:ext cx="424339" cy="52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53004C-5FB5-CADF-DA64-B6BD96B02F44}"/>
              </a:ext>
            </a:extLst>
          </p:cNvPr>
          <p:cNvSpPr/>
          <p:nvPr/>
        </p:nvSpPr>
        <p:spPr bwMode="white">
          <a:xfrm>
            <a:off x="5419809" y="5221409"/>
            <a:ext cx="424339" cy="52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39ECC5-70AD-5AB0-2C1F-66EB3FDE33B0}"/>
              </a:ext>
            </a:extLst>
          </p:cNvPr>
          <p:cNvSpPr/>
          <p:nvPr/>
        </p:nvSpPr>
        <p:spPr bwMode="white">
          <a:xfrm>
            <a:off x="7261802" y="5221408"/>
            <a:ext cx="424339" cy="52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F533CC-2D58-E983-77FF-9663A6AF75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95686"/>
            <a:ext cx="8640000" cy="5441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A192FB-2A3C-A173-036C-09DFC68E953A}"/>
              </a:ext>
            </a:extLst>
          </p:cNvPr>
          <p:cNvSpPr/>
          <p:nvPr/>
        </p:nvSpPr>
        <p:spPr bwMode="white">
          <a:xfrm>
            <a:off x="848139" y="4399721"/>
            <a:ext cx="7102899" cy="197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EFF50F-BF2F-3F78-E187-DC5637803476}"/>
              </a:ext>
            </a:extLst>
          </p:cNvPr>
          <p:cNvSpPr/>
          <p:nvPr/>
        </p:nvSpPr>
        <p:spPr bwMode="white">
          <a:xfrm>
            <a:off x="7951038" y="3173596"/>
            <a:ext cx="342932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3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24709B-3DD1-AAFC-5A62-BAB65117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D5DA63-4B96-9F2E-A7B5-00C27A9C4590}"/>
              </a:ext>
            </a:extLst>
          </p:cNvPr>
          <p:cNvSpPr/>
          <p:nvPr/>
        </p:nvSpPr>
        <p:spPr bwMode="white">
          <a:xfrm>
            <a:off x="288000" y="3101008"/>
            <a:ext cx="6563374" cy="1908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0708F1-B411-075C-DE15-A49F4784CD3B}"/>
              </a:ext>
            </a:extLst>
          </p:cNvPr>
          <p:cNvSpPr/>
          <p:nvPr/>
        </p:nvSpPr>
        <p:spPr bwMode="white">
          <a:xfrm>
            <a:off x="7274699" y="1929399"/>
            <a:ext cx="333406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14876F-E6CC-2577-E492-BF92058A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A14D0D-C6E7-77F9-0DB6-B027BF8A9B2E}"/>
              </a:ext>
            </a:extLst>
          </p:cNvPr>
          <p:cNvSpPr/>
          <p:nvPr/>
        </p:nvSpPr>
        <p:spPr bwMode="white">
          <a:xfrm>
            <a:off x="968546" y="3349410"/>
            <a:ext cx="2381477" cy="173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3FD487-CF31-EA00-2B90-B3A895CFC4D9}"/>
              </a:ext>
            </a:extLst>
          </p:cNvPr>
          <p:cNvSpPr/>
          <p:nvPr/>
        </p:nvSpPr>
        <p:spPr bwMode="white">
          <a:xfrm>
            <a:off x="5293309" y="3349410"/>
            <a:ext cx="2257640" cy="198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5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FB9707-2D50-3EFE-CE34-EA8828FC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9FFBA5-123D-91C4-558D-60FC8F65E1F4}"/>
              </a:ext>
            </a:extLst>
          </p:cNvPr>
          <p:cNvSpPr/>
          <p:nvPr/>
        </p:nvSpPr>
        <p:spPr bwMode="white">
          <a:xfrm>
            <a:off x="177896" y="2560029"/>
            <a:ext cx="2410055" cy="173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F77E81-431E-9F9F-13B5-A3FE62B8F7B5}"/>
              </a:ext>
            </a:extLst>
          </p:cNvPr>
          <p:cNvSpPr/>
          <p:nvPr/>
        </p:nvSpPr>
        <p:spPr bwMode="white">
          <a:xfrm>
            <a:off x="4540762" y="2560029"/>
            <a:ext cx="2314796" cy="19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4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1B466B-1781-DF61-6DF7-0FFF54D5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8F9C96-E808-8D20-9771-6F12C10605F1}"/>
              </a:ext>
            </a:extLst>
          </p:cNvPr>
          <p:cNvSpPr/>
          <p:nvPr/>
        </p:nvSpPr>
        <p:spPr bwMode="white">
          <a:xfrm>
            <a:off x="2140233" y="3424141"/>
            <a:ext cx="4915369" cy="189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3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C0812-5F5F-D8A0-D76F-2E3E13AB53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23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FD5D9BA-BCCA-9106-ACF6-14C55E5E2BC4}"/>
              </a:ext>
            </a:extLst>
          </p:cNvPr>
          <p:cNvSpPr/>
          <p:nvPr/>
        </p:nvSpPr>
        <p:spPr bwMode="white">
          <a:xfrm>
            <a:off x="1524000" y="3154016"/>
            <a:ext cx="5327373" cy="2451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