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DB53BB-8090-05EA-FF6F-761C0154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2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98CF78-97AE-52B4-E97D-474712D1FF1C}"/>
              </a:ext>
            </a:extLst>
          </p:cNvPr>
          <p:cNvSpPr/>
          <p:nvPr/>
        </p:nvSpPr>
        <p:spPr bwMode="white">
          <a:xfrm>
            <a:off x="2457995" y="3933828"/>
            <a:ext cx="576753" cy="399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7BF507-0D85-0B80-854F-AFA990F7375A}"/>
              </a:ext>
            </a:extLst>
          </p:cNvPr>
          <p:cNvSpPr/>
          <p:nvPr/>
        </p:nvSpPr>
        <p:spPr bwMode="white">
          <a:xfrm>
            <a:off x="1298713" y="4505739"/>
            <a:ext cx="543339" cy="602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8A7FE3-95DE-5F2B-2CF4-76EA865BB3B4}"/>
              </a:ext>
            </a:extLst>
          </p:cNvPr>
          <p:cNvSpPr/>
          <p:nvPr/>
        </p:nvSpPr>
        <p:spPr bwMode="white">
          <a:xfrm>
            <a:off x="7436639" y="3933828"/>
            <a:ext cx="428665" cy="295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442EE44-4676-AD0B-F1DA-4A0601567C22}"/>
              </a:ext>
            </a:extLst>
          </p:cNvPr>
          <p:cNvSpPr/>
          <p:nvPr/>
        </p:nvSpPr>
        <p:spPr bwMode="white">
          <a:xfrm>
            <a:off x="4121143" y="3881951"/>
            <a:ext cx="576753" cy="399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8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203BF3-8ED6-EF0F-5F5B-57F2E7B9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870260"/>
            <a:ext cx="4744278" cy="1356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BFC4C80-8303-5125-2A7E-1284C0F70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053" y="3631544"/>
            <a:ext cx="6245894" cy="6588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4E4BE4-AB24-536E-0BC3-3394E143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4"/>
            <a:ext cx="73313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0D81AE-8107-EA2F-4F3D-35F0C3211E41}"/>
              </a:ext>
            </a:extLst>
          </p:cNvPr>
          <p:cNvSpPr/>
          <p:nvPr/>
        </p:nvSpPr>
        <p:spPr bwMode="white">
          <a:xfrm>
            <a:off x="1503839" y="3642121"/>
            <a:ext cx="497239" cy="46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1D5724-8B96-6025-7933-B846888EC9D1}"/>
              </a:ext>
            </a:extLst>
          </p:cNvPr>
          <p:cNvSpPr/>
          <p:nvPr/>
        </p:nvSpPr>
        <p:spPr bwMode="white">
          <a:xfrm>
            <a:off x="3326295" y="2751904"/>
            <a:ext cx="396073" cy="547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F53870-8BB2-F656-4718-82C54BC13584}"/>
              </a:ext>
            </a:extLst>
          </p:cNvPr>
          <p:cNvSpPr/>
          <p:nvPr/>
        </p:nvSpPr>
        <p:spPr bwMode="white">
          <a:xfrm>
            <a:off x="6545088" y="2751904"/>
            <a:ext cx="396073" cy="64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67C548F-05A4-1425-014E-04F8CCFD6FDE}"/>
              </a:ext>
            </a:extLst>
          </p:cNvPr>
          <p:cNvSpPr/>
          <p:nvPr/>
        </p:nvSpPr>
        <p:spPr bwMode="white">
          <a:xfrm>
            <a:off x="4525617" y="3645281"/>
            <a:ext cx="497239" cy="46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C7891E-809E-2777-2B5A-87F3742E7E79}"/>
              </a:ext>
            </a:extLst>
          </p:cNvPr>
          <p:cNvSpPr/>
          <p:nvPr/>
        </p:nvSpPr>
        <p:spPr bwMode="white">
          <a:xfrm>
            <a:off x="4028378" y="4341020"/>
            <a:ext cx="497239" cy="973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64FB4A-B8F9-8453-B681-B617F87EF878}"/>
              </a:ext>
            </a:extLst>
          </p:cNvPr>
          <p:cNvSpPr/>
          <p:nvPr/>
        </p:nvSpPr>
        <p:spPr bwMode="white">
          <a:xfrm>
            <a:off x="1873570" y="5314174"/>
            <a:ext cx="497239" cy="973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4D6A71-465C-74E7-CC20-FB04A1A5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22191"/>
            <a:ext cx="8640000" cy="5214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3059D8-4818-023C-EF16-A0D2071E8AAC}"/>
              </a:ext>
            </a:extLst>
          </p:cNvPr>
          <p:cNvSpPr/>
          <p:nvPr/>
        </p:nvSpPr>
        <p:spPr bwMode="white">
          <a:xfrm>
            <a:off x="1978293" y="931908"/>
            <a:ext cx="390562" cy="772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33AE60-775E-51DA-D65B-F1ECD095C49C}"/>
              </a:ext>
            </a:extLst>
          </p:cNvPr>
          <p:cNvSpPr/>
          <p:nvPr/>
        </p:nvSpPr>
        <p:spPr bwMode="white">
          <a:xfrm>
            <a:off x="5741027" y="931908"/>
            <a:ext cx="381036" cy="772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104078-7496-23E2-C52E-94939887D78F}"/>
              </a:ext>
            </a:extLst>
          </p:cNvPr>
          <p:cNvSpPr/>
          <p:nvPr/>
        </p:nvSpPr>
        <p:spPr bwMode="white">
          <a:xfrm>
            <a:off x="2035448" y="2380865"/>
            <a:ext cx="438191" cy="29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53FF5A-0FF0-50C1-40E6-B294C5567A97}"/>
              </a:ext>
            </a:extLst>
          </p:cNvPr>
          <p:cNvSpPr/>
          <p:nvPr/>
        </p:nvSpPr>
        <p:spPr bwMode="white">
          <a:xfrm>
            <a:off x="5960123" y="2152082"/>
            <a:ext cx="438191" cy="762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A2B5FA-4670-3B41-1A41-413769B13F51}"/>
              </a:ext>
            </a:extLst>
          </p:cNvPr>
          <p:cNvSpPr/>
          <p:nvPr/>
        </p:nvSpPr>
        <p:spPr bwMode="white">
          <a:xfrm>
            <a:off x="6445944" y="3400854"/>
            <a:ext cx="257199" cy="305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024D4F-ADF9-E27E-66CF-F9081AF22AF3}"/>
              </a:ext>
            </a:extLst>
          </p:cNvPr>
          <p:cNvSpPr/>
          <p:nvPr/>
        </p:nvSpPr>
        <p:spPr bwMode="white">
          <a:xfrm>
            <a:off x="2511744" y="4201593"/>
            <a:ext cx="257199" cy="305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BB6D13-7157-F313-C6C1-71C3DF205DEC}"/>
              </a:ext>
            </a:extLst>
          </p:cNvPr>
          <p:cNvSpPr/>
          <p:nvPr/>
        </p:nvSpPr>
        <p:spPr bwMode="white">
          <a:xfrm>
            <a:off x="7084180" y="4992800"/>
            <a:ext cx="266725" cy="762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3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35A07D-B389-2D8A-3E79-2C1EEAF6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29425"/>
            <a:ext cx="81679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BE1C6F-4C01-CD3E-62AB-6692BDDA8D17}"/>
              </a:ext>
            </a:extLst>
          </p:cNvPr>
          <p:cNvSpPr/>
          <p:nvPr/>
        </p:nvSpPr>
        <p:spPr bwMode="white">
          <a:xfrm>
            <a:off x="7528446" y="1747171"/>
            <a:ext cx="324197" cy="261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B6B0E4-C6E8-84E0-0AE6-9F68597BCF76}"/>
              </a:ext>
            </a:extLst>
          </p:cNvPr>
          <p:cNvSpPr/>
          <p:nvPr/>
        </p:nvSpPr>
        <p:spPr bwMode="white">
          <a:xfrm>
            <a:off x="7528446" y="2702664"/>
            <a:ext cx="324197" cy="261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628F35-1C9E-E550-F615-FC7E175F436E}"/>
              </a:ext>
            </a:extLst>
          </p:cNvPr>
          <p:cNvSpPr/>
          <p:nvPr/>
        </p:nvSpPr>
        <p:spPr bwMode="white">
          <a:xfrm>
            <a:off x="7528446" y="4424354"/>
            <a:ext cx="315191" cy="27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B01AE0-DB9E-6205-4678-AA98C3F11639}"/>
              </a:ext>
            </a:extLst>
          </p:cNvPr>
          <p:cNvSpPr/>
          <p:nvPr/>
        </p:nvSpPr>
        <p:spPr bwMode="white">
          <a:xfrm>
            <a:off x="7474413" y="5911678"/>
            <a:ext cx="369224" cy="351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5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AF3994-FDB1-8FF0-879D-41A71CC80A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95686"/>
            <a:ext cx="8640000" cy="532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5D2C16-F50C-C396-24B6-7E582668950F}"/>
              </a:ext>
            </a:extLst>
          </p:cNvPr>
          <p:cNvSpPr/>
          <p:nvPr/>
        </p:nvSpPr>
        <p:spPr bwMode="white">
          <a:xfrm>
            <a:off x="1292427" y="3030902"/>
            <a:ext cx="6934862" cy="1715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DAC0E3-C310-3C56-7734-50D167C8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53496"/>
            <a:ext cx="8640000" cy="4222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A304DC-B557-7C9B-55E6-B35335048080}"/>
              </a:ext>
            </a:extLst>
          </p:cNvPr>
          <p:cNvSpPr/>
          <p:nvPr/>
        </p:nvSpPr>
        <p:spPr bwMode="white">
          <a:xfrm>
            <a:off x="1721093" y="4789975"/>
            <a:ext cx="4905844" cy="4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3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414968-46EE-785E-BB91-75EFDF6C63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34228"/>
            <a:ext cx="8640000" cy="4825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797EE0-0D59-8CAF-2C98-1FC5E3CB11C7}"/>
              </a:ext>
            </a:extLst>
          </p:cNvPr>
          <p:cNvSpPr/>
          <p:nvPr/>
        </p:nvSpPr>
        <p:spPr bwMode="white">
          <a:xfrm>
            <a:off x="920917" y="2946581"/>
            <a:ext cx="7801720" cy="269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16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CAA31C-5CFC-3BFC-029F-8A32D6FCAB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51128"/>
            <a:ext cx="81397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CD3D72-BFF4-9BA6-5104-8ADAE21CCAF6}"/>
              </a:ext>
            </a:extLst>
          </p:cNvPr>
          <p:cNvSpPr/>
          <p:nvPr/>
        </p:nvSpPr>
        <p:spPr bwMode="white">
          <a:xfrm>
            <a:off x="1642928" y="2875719"/>
            <a:ext cx="5672272" cy="3154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8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2023-07-07T06:52:17Z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