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9" r:id="rId5"/>
    <p:sldId id="268" r:id="rId6"/>
    <p:sldId id="267" r:id="rId7"/>
    <p:sldId id="266" r:id="rId8"/>
    <p:sldId id="265" r:id="rId9"/>
    <p:sldId id="264" r:id="rId10"/>
    <p:sldId id="263" r:id="rId11"/>
    <p:sldId id="262" r:id="rId12"/>
    <p:sldId id="261" r:id="rId13"/>
    <p:sldId id="260" r:id="rId14"/>
    <p:sldId id="257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87D4374-373B-90B7-FD42-2C3991738A4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5753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BC5FA3E-ADAE-DFBF-C26C-1781EFA22471}"/>
              </a:ext>
            </a:extLst>
          </p:cNvPr>
          <p:cNvSpPr/>
          <p:nvPr/>
        </p:nvSpPr>
        <p:spPr bwMode="white">
          <a:xfrm>
            <a:off x="1568679" y="3015477"/>
            <a:ext cx="4391444" cy="15445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66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53D4CA4-1DC2-ED05-9B78-3F489DA6B0F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814957"/>
            <a:ext cx="8640000" cy="52782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B5E75A5-9C80-2AB8-971F-09958132CCF1}"/>
              </a:ext>
            </a:extLst>
          </p:cNvPr>
          <p:cNvSpPr/>
          <p:nvPr/>
        </p:nvSpPr>
        <p:spPr bwMode="white">
          <a:xfrm>
            <a:off x="911391" y="3701800"/>
            <a:ext cx="7801719" cy="22294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46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D2BC92B-8E8F-9F36-8C08-E669EC15B6B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894471"/>
            <a:ext cx="8640000" cy="46750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646706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66D2449-F28A-84AD-4F03-739C35911AD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4057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70F2B201-2D1E-8259-55DD-77594386C8DA}"/>
              </a:ext>
            </a:extLst>
          </p:cNvPr>
          <p:cNvSpPr/>
          <p:nvPr/>
        </p:nvSpPr>
        <p:spPr bwMode="white">
          <a:xfrm>
            <a:off x="177896" y="1366195"/>
            <a:ext cx="6725292" cy="29955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646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BDFBC11-D646-B015-842A-747A3F046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861" y="1870260"/>
            <a:ext cx="4744278" cy="135619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1254147-FE4D-B111-03DF-472AAAC64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00" y="3631544"/>
            <a:ext cx="7200000" cy="59754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7D9000D-82D2-6F67-3433-1342BE484BD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8793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77A1EB7-DF30-F152-DBEF-B4D7944DDB20}"/>
              </a:ext>
            </a:extLst>
          </p:cNvPr>
          <p:cNvSpPr/>
          <p:nvPr/>
        </p:nvSpPr>
        <p:spPr bwMode="white">
          <a:xfrm>
            <a:off x="7074654" y="3729337"/>
            <a:ext cx="409614" cy="1963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380920D0-64DF-3BCB-CC2F-60E7A41DA809}"/>
              </a:ext>
            </a:extLst>
          </p:cNvPr>
          <p:cNvSpPr/>
          <p:nvPr/>
        </p:nvSpPr>
        <p:spPr bwMode="white">
          <a:xfrm>
            <a:off x="2544417" y="5168347"/>
            <a:ext cx="6311583" cy="524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10650C9-4BA3-CD07-98DD-52E5641BB8A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5092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8A529BE-BEB9-E09F-D64C-DD74945F120E}"/>
              </a:ext>
            </a:extLst>
          </p:cNvPr>
          <p:cNvSpPr/>
          <p:nvPr/>
        </p:nvSpPr>
        <p:spPr bwMode="white">
          <a:xfrm>
            <a:off x="6436418" y="1394842"/>
            <a:ext cx="266725" cy="3053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9153C8A-5777-C198-110D-354634FF45DC}"/>
              </a:ext>
            </a:extLst>
          </p:cNvPr>
          <p:cNvSpPr/>
          <p:nvPr/>
        </p:nvSpPr>
        <p:spPr bwMode="white">
          <a:xfrm>
            <a:off x="1908314" y="2849217"/>
            <a:ext cx="2332382" cy="5470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832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54ED6BD-9779-0607-C312-3B9758424D3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8554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095E1DA-8A36-192C-D4B0-0E8F7632A4CC}"/>
              </a:ext>
            </a:extLst>
          </p:cNvPr>
          <p:cNvSpPr/>
          <p:nvPr/>
        </p:nvSpPr>
        <p:spPr bwMode="white">
          <a:xfrm>
            <a:off x="2664158" y="3370366"/>
            <a:ext cx="1295523" cy="4008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6D9BDC1-336D-7843-407F-2738A6966273}"/>
              </a:ext>
            </a:extLst>
          </p:cNvPr>
          <p:cNvSpPr/>
          <p:nvPr/>
        </p:nvSpPr>
        <p:spPr bwMode="white">
          <a:xfrm>
            <a:off x="7455691" y="3370366"/>
            <a:ext cx="1295523" cy="4008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B763636-CF1F-62AF-91A7-F9412FEB24E1}"/>
              </a:ext>
            </a:extLst>
          </p:cNvPr>
          <p:cNvSpPr/>
          <p:nvPr/>
        </p:nvSpPr>
        <p:spPr bwMode="white">
          <a:xfrm>
            <a:off x="1435316" y="4305599"/>
            <a:ext cx="2105226" cy="4008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242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06D9099-2CA4-226C-078D-50E8A9B416D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9073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5058D9F-9121-D011-00CB-7B81C3ABFA03}"/>
              </a:ext>
            </a:extLst>
          </p:cNvPr>
          <p:cNvSpPr/>
          <p:nvPr/>
        </p:nvSpPr>
        <p:spPr bwMode="white">
          <a:xfrm>
            <a:off x="2206915" y="2538460"/>
            <a:ext cx="866857" cy="3908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905567F-E592-1043-1266-D5C6867F8FEF}"/>
              </a:ext>
            </a:extLst>
          </p:cNvPr>
          <p:cNvSpPr/>
          <p:nvPr/>
        </p:nvSpPr>
        <p:spPr bwMode="white">
          <a:xfrm>
            <a:off x="6350685" y="2538460"/>
            <a:ext cx="1733715" cy="3908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1C1068D-B3E6-5939-A9FC-843A23EA6C39}"/>
              </a:ext>
            </a:extLst>
          </p:cNvPr>
          <p:cNvSpPr/>
          <p:nvPr/>
        </p:nvSpPr>
        <p:spPr bwMode="white">
          <a:xfrm>
            <a:off x="730399" y="3463105"/>
            <a:ext cx="876383" cy="4003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298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15EDA78-7189-2228-D418-9DA820BDEAF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867966"/>
            <a:ext cx="8640000" cy="48667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618B613-F1A6-8244-16E1-55A47B73AFAB}"/>
              </a:ext>
            </a:extLst>
          </p:cNvPr>
          <p:cNvSpPr/>
          <p:nvPr/>
        </p:nvSpPr>
        <p:spPr bwMode="white">
          <a:xfrm>
            <a:off x="3111876" y="4837678"/>
            <a:ext cx="2657728" cy="7634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488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FA6EEDC-2759-177C-71C1-9246DCD37F1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1904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83D7E10-1892-53E5-A82C-568B2A97AC93}"/>
              </a:ext>
            </a:extLst>
          </p:cNvPr>
          <p:cNvSpPr/>
          <p:nvPr/>
        </p:nvSpPr>
        <p:spPr bwMode="white">
          <a:xfrm>
            <a:off x="2435536" y="4430436"/>
            <a:ext cx="3067342" cy="7636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635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2D21335-721B-CB1E-ECAC-F9038E4AEB7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6256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2817100-63F6-1CF6-2D9E-268FD0EB2564}"/>
              </a:ext>
            </a:extLst>
          </p:cNvPr>
          <p:cNvSpPr/>
          <p:nvPr/>
        </p:nvSpPr>
        <p:spPr bwMode="white">
          <a:xfrm>
            <a:off x="1406738" y="3083653"/>
            <a:ext cx="6048952" cy="15265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838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10</cp:revision>
  <dcterms:created xsi:type="dcterms:W3CDTF">2023-07-03T01:47:00Z</dcterms:created>
  <dcterms:modified xsi:type="dcterms:W3CDTF">2023-07-07T04:21:06Z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