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7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A3EF93-8A0C-11B4-1376-1BABD006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81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701E1F-4061-E995-66E9-9CA733A9DAB1}"/>
              </a:ext>
            </a:extLst>
          </p:cNvPr>
          <p:cNvSpPr/>
          <p:nvPr/>
        </p:nvSpPr>
        <p:spPr bwMode="white">
          <a:xfrm>
            <a:off x="7179439" y="2870886"/>
            <a:ext cx="390563" cy="38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F7A4FA-2262-2C58-6F30-58ADE5AB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29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8D476F-E40E-3E04-54A5-11A794F7C5F3}"/>
              </a:ext>
            </a:extLst>
          </p:cNvPr>
          <p:cNvSpPr/>
          <p:nvPr/>
        </p:nvSpPr>
        <p:spPr bwMode="white">
          <a:xfrm>
            <a:off x="6245900" y="2204233"/>
            <a:ext cx="342932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8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CF686A-AFF5-72F7-1808-2D43EF04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3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1CCA01-8731-9492-7E84-A2136BAE7616}"/>
              </a:ext>
            </a:extLst>
          </p:cNvPr>
          <p:cNvSpPr/>
          <p:nvPr/>
        </p:nvSpPr>
        <p:spPr bwMode="white">
          <a:xfrm>
            <a:off x="2044974" y="2147449"/>
            <a:ext cx="342932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2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16D5F9-AB71-766C-E3DE-70A3CE35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3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89048C-4573-2C24-2BAE-49ED9336F552}"/>
              </a:ext>
            </a:extLst>
          </p:cNvPr>
          <p:cNvSpPr/>
          <p:nvPr/>
        </p:nvSpPr>
        <p:spPr bwMode="white">
          <a:xfrm>
            <a:off x="6436418" y="2090489"/>
            <a:ext cx="342932" cy="305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3B7A32-5678-2F9E-9E06-4CCEC1D821DE}"/>
              </a:ext>
            </a:extLst>
          </p:cNvPr>
          <p:cNvSpPr/>
          <p:nvPr/>
        </p:nvSpPr>
        <p:spPr bwMode="white">
          <a:xfrm>
            <a:off x="6398315" y="4473719"/>
            <a:ext cx="342932" cy="305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1B8917-5D40-A4A2-7B82-3C009911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1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589E8C-BA3F-5D8C-C3B9-EB93F4F5BD7B}"/>
              </a:ext>
            </a:extLst>
          </p:cNvPr>
          <p:cNvSpPr/>
          <p:nvPr/>
        </p:nvSpPr>
        <p:spPr bwMode="white">
          <a:xfrm>
            <a:off x="4359770" y="2111190"/>
            <a:ext cx="295303" cy="305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4BACE6-54AB-4DE1-72F1-C20A22C42B7E}"/>
              </a:ext>
            </a:extLst>
          </p:cNvPr>
          <p:cNvSpPr/>
          <p:nvPr/>
        </p:nvSpPr>
        <p:spPr bwMode="white">
          <a:xfrm>
            <a:off x="6655514" y="2111190"/>
            <a:ext cx="276251" cy="29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3C0035-FF6D-D18C-A6F9-26649B05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5"/>
            <a:ext cx="7449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228DBA-4580-C955-1848-8BCC5772CD33}"/>
              </a:ext>
            </a:extLst>
          </p:cNvPr>
          <p:cNvSpPr/>
          <p:nvPr/>
        </p:nvSpPr>
        <p:spPr bwMode="white">
          <a:xfrm>
            <a:off x="4100810" y="2763426"/>
            <a:ext cx="558492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825533-5F72-4518-F1E6-05AAD2DB1076}"/>
              </a:ext>
            </a:extLst>
          </p:cNvPr>
          <p:cNvSpPr/>
          <p:nvPr/>
        </p:nvSpPr>
        <p:spPr bwMode="white">
          <a:xfrm>
            <a:off x="5398485" y="2763426"/>
            <a:ext cx="583132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2F9719-63BB-7467-D682-313D8422159C}"/>
              </a:ext>
            </a:extLst>
          </p:cNvPr>
          <p:cNvSpPr/>
          <p:nvPr/>
        </p:nvSpPr>
        <p:spPr bwMode="white">
          <a:xfrm>
            <a:off x="6564749" y="2763426"/>
            <a:ext cx="739181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A599A7-015E-B8DE-343C-BD36DD316D26}"/>
              </a:ext>
            </a:extLst>
          </p:cNvPr>
          <p:cNvSpPr/>
          <p:nvPr/>
        </p:nvSpPr>
        <p:spPr bwMode="white">
          <a:xfrm>
            <a:off x="1792921" y="3486508"/>
            <a:ext cx="213541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5DB2DB-2AD4-2DAB-8B52-A79C742A8300}"/>
              </a:ext>
            </a:extLst>
          </p:cNvPr>
          <p:cNvSpPr/>
          <p:nvPr/>
        </p:nvSpPr>
        <p:spPr bwMode="white">
          <a:xfrm>
            <a:off x="3230218" y="3486508"/>
            <a:ext cx="221754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F421A4-DC87-091C-3F34-5C02E753A54A}"/>
              </a:ext>
            </a:extLst>
          </p:cNvPr>
          <p:cNvSpPr/>
          <p:nvPr/>
        </p:nvSpPr>
        <p:spPr bwMode="white">
          <a:xfrm>
            <a:off x="5332780" y="3486508"/>
            <a:ext cx="747394" cy="25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DC31D8-68C6-0CE4-2671-C3FCDBC67117}"/>
              </a:ext>
            </a:extLst>
          </p:cNvPr>
          <p:cNvSpPr/>
          <p:nvPr/>
        </p:nvSpPr>
        <p:spPr bwMode="white">
          <a:xfrm>
            <a:off x="1694363" y="4209589"/>
            <a:ext cx="410656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91B87C-85AC-C755-2726-91C86513595E}"/>
              </a:ext>
            </a:extLst>
          </p:cNvPr>
          <p:cNvSpPr/>
          <p:nvPr/>
        </p:nvSpPr>
        <p:spPr bwMode="white">
          <a:xfrm>
            <a:off x="4076171" y="4209589"/>
            <a:ext cx="583132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EB79B9E-4ABE-4DAC-95E0-95AE0B7D24BF}"/>
              </a:ext>
            </a:extLst>
          </p:cNvPr>
          <p:cNvSpPr/>
          <p:nvPr/>
        </p:nvSpPr>
        <p:spPr bwMode="white">
          <a:xfrm>
            <a:off x="5316354" y="4209589"/>
            <a:ext cx="755608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BB9AC53-DAC8-587F-6E7C-41DDEEA797C8}"/>
              </a:ext>
            </a:extLst>
          </p:cNvPr>
          <p:cNvSpPr/>
          <p:nvPr/>
        </p:nvSpPr>
        <p:spPr bwMode="white">
          <a:xfrm>
            <a:off x="4166515" y="4924453"/>
            <a:ext cx="353164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E2AD5E9-8D18-AD86-2287-E2052B919F38}"/>
              </a:ext>
            </a:extLst>
          </p:cNvPr>
          <p:cNvSpPr/>
          <p:nvPr/>
        </p:nvSpPr>
        <p:spPr bwMode="white">
          <a:xfrm>
            <a:off x="5398485" y="4924453"/>
            <a:ext cx="591345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FE85F50-6D28-672E-AF1D-571870B45D30}"/>
              </a:ext>
            </a:extLst>
          </p:cNvPr>
          <p:cNvSpPr/>
          <p:nvPr/>
        </p:nvSpPr>
        <p:spPr bwMode="white">
          <a:xfrm>
            <a:off x="6630454" y="4924453"/>
            <a:ext cx="591345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78540B7-AA75-C828-826C-04147AF960A7}"/>
              </a:ext>
            </a:extLst>
          </p:cNvPr>
          <p:cNvSpPr/>
          <p:nvPr/>
        </p:nvSpPr>
        <p:spPr bwMode="white">
          <a:xfrm>
            <a:off x="2507463" y="5647535"/>
            <a:ext cx="238180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1F36C1E-68A3-34E6-0B87-53F1EAC4D9AF}"/>
              </a:ext>
            </a:extLst>
          </p:cNvPr>
          <p:cNvSpPr/>
          <p:nvPr/>
        </p:nvSpPr>
        <p:spPr bwMode="white">
          <a:xfrm>
            <a:off x="5488829" y="5647535"/>
            <a:ext cx="410656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517EC30-BF92-B694-06D1-59FFA37DB881}"/>
              </a:ext>
            </a:extLst>
          </p:cNvPr>
          <p:cNvSpPr/>
          <p:nvPr/>
        </p:nvSpPr>
        <p:spPr bwMode="white">
          <a:xfrm>
            <a:off x="6729012" y="5647535"/>
            <a:ext cx="410656" cy="26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DA7198-3737-67DB-0402-6D0979BA6F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48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62F6C9-7D9F-F35E-766D-18B261EFFF57}"/>
              </a:ext>
            </a:extLst>
          </p:cNvPr>
          <p:cNvSpPr/>
          <p:nvPr/>
        </p:nvSpPr>
        <p:spPr bwMode="white">
          <a:xfrm>
            <a:off x="1406738" y="4217362"/>
            <a:ext cx="6515722" cy="1115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5465C2-4878-9D18-309F-96DAD26C53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08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84B736-ABDF-D586-D9A3-B7709FE052C2}"/>
              </a:ext>
            </a:extLst>
          </p:cNvPr>
          <p:cNvSpPr/>
          <p:nvPr/>
        </p:nvSpPr>
        <p:spPr bwMode="white">
          <a:xfrm>
            <a:off x="730399" y="1921948"/>
            <a:ext cx="7296846" cy="11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1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CC131F-0E94-D439-AA3A-5642ACCC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6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EA737D-1E09-812D-98EC-18376CDDDBC0}"/>
              </a:ext>
            </a:extLst>
          </p:cNvPr>
          <p:cNvSpPr/>
          <p:nvPr/>
        </p:nvSpPr>
        <p:spPr bwMode="white">
          <a:xfrm>
            <a:off x="1406738" y="3523891"/>
            <a:ext cx="6096582" cy="111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2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2D4489-955E-5C03-0834-48B17D98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B9D041-83B8-D107-2B85-6BE778672A81}"/>
              </a:ext>
            </a:extLst>
          </p:cNvPr>
          <p:cNvSpPr/>
          <p:nvPr/>
        </p:nvSpPr>
        <p:spPr bwMode="white">
          <a:xfrm>
            <a:off x="730399" y="2710044"/>
            <a:ext cx="6096582" cy="1801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9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B341EE-8576-2DCD-E46D-BFCA3914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5AECBA-2AC2-B248-3AA1-F1778030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08" y="3747053"/>
            <a:ext cx="2783984" cy="6306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C005A4-BF2C-A38A-A442-9A13EBA0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37B4D2-7E6E-7416-8D91-91A1CAFD3B83}"/>
              </a:ext>
            </a:extLst>
          </p:cNvPr>
          <p:cNvSpPr/>
          <p:nvPr/>
        </p:nvSpPr>
        <p:spPr bwMode="white">
          <a:xfrm>
            <a:off x="662609" y="2464904"/>
            <a:ext cx="6692348" cy="185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5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8AB93C-49E2-F90A-8004-CC5219B1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3"/>
            <a:ext cx="8590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042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7972F4-7C49-9F30-9C39-FF0F85AC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2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526B23-9F10-AECB-AF67-754E87C16D2A}"/>
              </a:ext>
            </a:extLst>
          </p:cNvPr>
          <p:cNvSpPr/>
          <p:nvPr/>
        </p:nvSpPr>
        <p:spPr bwMode="white">
          <a:xfrm>
            <a:off x="177896" y="967409"/>
            <a:ext cx="6696714" cy="385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4CD6D-6571-5409-48A8-F39DFDC5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61949"/>
            <a:ext cx="8640000" cy="537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883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66DDF9-B63C-63D4-06EC-AEDC594C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0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35D62B-1D24-886A-0F72-D0F0E4482D26}"/>
              </a:ext>
            </a:extLst>
          </p:cNvPr>
          <p:cNvSpPr/>
          <p:nvPr/>
        </p:nvSpPr>
        <p:spPr bwMode="white">
          <a:xfrm>
            <a:off x="2411896" y="1375667"/>
            <a:ext cx="1842052" cy="15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5A947A-1E53-D7A5-6165-2157C8BF947D}"/>
              </a:ext>
            </a:extLst>
          </p:cNvPr>
          <p:cNvSpPr/>
          <p:nvPr/>
        </p:nvSpPr>
        <p:spPr bwMode="white">
          <a:xfrm>
            <a:off x="177896" y="3429000"/>
            <a:ext cx="6706240" cy="227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06611C-0D47-AB68-810E-A960165B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78425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BE4428-42E3-14EE-BF89-42693EEF1671}"/>
              </a:ext>
            </a:extLst>
          </p:cNvPr>
          <p:cNvSpPr/>
          <p:nvPr/>
        </p:nvSpPr>
        <p:spPr bwMode="white">
          <a:xfrm>
            <a:off x="6138984" y="3572893"/>
            <a:ext cx="1175950" cy="36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D4295C-D0F8-881E-42D0-CF2F85F9DB27}"/>
              </a:ext>
            </a:extLst>
          </p:cNvPr>
          <p:cNvSpPr/>
          <p:nvPr/>
        </p:nvSpPr>
        <p:spPr bwMode="white">
          <a:xfrm>
            <a:off x="6424324" y="4299380"/>
            <a:ext cx="760908" cy="354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E1F238-C736-BD43-07AA-FA435957B3D3}"/>
              </a:ext>
            </a:extLst>
          </p:cNvPr>
          <p:cNvSpPr/>
          <p:nvPr/>
        </p:nvSpPr>
        <p:spPr bwMode="white">
          <a:xfrm>
            <a:off x="5196494" y="5025866"/>
            <a:ext cx="1547757" cy="354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360DB9-26EB-FEF5-B0D7-FE8C2A534FC3}"/>
              </a:ext>
            </a:extLst>
          </p:cNvPr>
          <p:cNvSpPr/>
          <p:nvPr/>
        </p:nvSpPr>
        <p:spPr bwMode="white">
          <a:xfrm>
            <a:off x="5948756" y="5743704"/>
            <a:ext cx="1175950" cy="36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373B53-2A64-8B0D-59E6-17A53323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17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DE5392-7CC0-A5ED-A84A-312A296BCE1D}"/>
              </a:ext>
            </a:extLst>
          </p:cNvPr>
          <p:cNvSpPr/>
          <p:nvPr/>
        </p:nvSpPr>
        <p:spPr bwMode="white">
          <a:xfrm>
            <a:off x="2711788" y="1290017"/>
            <a:ext cx="876383" cy="295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5E3C6F-613E-934D-A5FB-334106AE1018}"/>
              </a:ext>
            </a:extLst>
          </p:cNvPr>
          <p:cNvSpPr/>
          <p:nvPr/>
        </p:nvSpPr>
        <p:spPr bwMode="white">
          <a:xfrm>
            <a:off x="4073993" y="2082356"/>
            <a:ext cx="1095479" cy="305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4F6DEA-1C88-93B9-CAA6-2CC7EEE8E25E}"/>
              </a:ext>
            </a:extLst>
          </p:cNvPr>
          <p:cNvSpPr/>
          <p:nvPr/>
        </p:nvSpPr>
        <p:spPr bwMode="white">
          <a:xfrm>
            <a:off x="4302615" y="2884242"/>
            <a:ext cx="171466" cy="295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41404F-057F-E620-CDC6-8C571401870C}"/>
              </a:ext>
            </a:extLst>
          </p:cNvPr>
          <p:cNvSpPr/>
          <p:nvPr/>
        </p:nvSpPr>
        <p:spPr bwMode="white">
          <a:xfrm>
            <a:off x="3759638" y="3676581"/>
            <a:ext cx="885909" cy="305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7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8F807D-24B2-4907-BBD1-1C382CF9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1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938F67-A1B3-AB47-0245-E5D827CE069B}"/>
              </a:ext>
            </a:extLst>
          </p:cNvPr>
          <p:cNvSpPr/>
          <p:nvPr/>
        </p:nvSpPr>
        <p:spPr bwMode="white">
          <a:xfrm>
            <a:off x="6007753" y="2052512"/>
            <a:ext cx="247673" cy="30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920B91-DDB5-107A-C33D-A7277E3A0AC9}"/>
              </a:ext>
            </a:extLst>
          </p:cNvPr>
          <p:cNvSpPr/>
          <p:nvPr/>
        </p:nvSpPr>
        <p:spPr bwMode="white">
          <a:xfrm>
            <a:off x="1282901" y="3654298"/>
            <a:ext cx="638235" cy="29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DBB196-F14E-5279-595A-158F0FA63CBB}"/>
              </a:ext>
            </a:extLst>
          </p:cNvPr>
          <p:cNvSpPr/>
          <p:nvPr/>
        </p:nvSpPr>
        <p:spPr bwMode="white">
          <a:xfrm>
            <a:off x="2540321" y="4445656"/>
            <a:ext cx="638235" cy="30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9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8FE431-C33B-BDA7-0630-9964AB05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9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4E8628-9A89-E204-F926-B6D4A3C2E568}"/>
              </a:ext>
            </a:extLst>
          </p:cNvPr>
          <p:cNvSpPr/>
          <p:nvPr/>
        </p:nvSpPr>
        <p:spPr bwMode="white">
          <a:xfrm>
            <a:off x="4007312" y="3709667"/>
            <a:ext cx="1066901" cy="3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3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45D1EC-D2AB-58D0-BCC5-32F2EAE6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33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4850A7-90E5-E925-38D2-8B53C21CC216}"/>
              </a:ext>
            </a:extLst>
          </p:cNvPr>
          <p:cNvSpPr/>
          <p:nvPr/>
        </p:nvSpPr>
        <p:spPr bwMode="white">
          <a:xfrm>
            <a:off x="2083078" y="2912175"/>
            <a:ext cx="685865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8A8945-8CE8-6C0D-70A4-2C61F2DE09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88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D142E0-9F31-D426-6EFD-D65700719647}"/>
              </a:ext>
            </a:extLst>
          </p:cNvPr>
          <p:cNvSpPr/>
          <p:nvPr/>
        </p:nvSpPr>
        <p:spPr bwMode="white">
          <a:xfrm>
            <a:off x="7951038" y="2997760"/>
            <a:ext cx="333406" cy="28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CBFE43-42C6-DD89-A260-30EB87AB9E4E}"/>
              </a:ext>
            </a:extLst>
          </p:cNvPr>
          <p:cNvSpPr/>
          <p:nvPr/>
        </p:nvSpPr>
        <p:spPr bwMode="white">
          <a:xfrm>
            <a:off x="7951038" y="4591123"/>
            <a:ext cx="333406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DA72ED-DC27-2C35-D53B-A6A2BA9949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8E1B1E-A0B8-AC2F-7368-DD04FF611445}"/>
              </a:ext>
            </a:extLst>
          </p:cNvPr>
          <p:cNvSpPr/>
          <p:nvPr/>
        </p:nvSpPr>
        <p:spPr bwMode="white">
          <a:xfrm>
            <a:off x="7179439" y="2862332"/>
            <a:ext cx="390563" cy="381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215C37-E126-2EAE-D6F3-041080842253}"/>
              </a:ext>
            </a:extLst>
          </p:cNvPr>
          <p:cNvSpPr/>
          <p:nvPr/>
        </p:nvSpPr>
        <p:spPr bwMode="white">
          <a:xfrm>
            <a:off x="7179439" y="4454040"/>
            <a:ext cx="390563" cy="381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9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2023-07-07T03:54:19Z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