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5F4FA6-2F6F-85CB-6503-17A487D92E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45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38B19D-71C8-50D2-5993-4092353BAB83}"/>
              </a:ext>
            </a:extLst>
          </p:cNvPr>
          <p:cNvSpPr/>
          <p:nvPr/>
        </p:nvSpPr>
        <p:spPr bwMode="white">
          <a:xfrm>
            <a:off x="1711567" y="2842935"/>
            <a:ext cx="5439294" cy="189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6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18B620-352C-5C69-92C7-2DB13370E7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42678"/>
            <a:ext cx="72928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CD16AE-68E3-A67E-C8D7-81D52327704D}"/>
              </a:ext>
            </a:extLst>
          </p:cNvPr>
          <p:cNvSpPr/>
          <p:nvPr/>
        </p:nvSpPr>
        <p:spPr bwMode="white">
          <a:xfrm>
            <a:off x="786882" y="4005359"/>
            <a:ext cx="4301717" cy="2228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D2D83A8-47BB-706A-2C30-AE41F18FD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08BC84-68F6-897E-30E5-D087380A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47053"/>
            <a:ext cx="7200000" cy="5505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872FDF-9D97-F468-3AB0-338D151BC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69182"/>
            <a:ext cx="7470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A11BA7-ADB6-1613-F62C-143307A7D325}"/>
              </a:ext>
            </a:extLst>
          </p:cNvPr>
          <p:cNvSpPr/>
          <p:nvPr/>
        </p:nvSpPr>
        <p:spPr bwMode="white">
          <a:xfrm>
            <a:off x="4729606" y="4047722"/>
            <a:ext cx="222385" cy="25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0D0BAB-6756-4E5E-ECB6-EAEAD7E74097}"/>
              </a:ext>
            </a:extLst>
          </p:cNvPr>
          <p:cNvSpPr/>
          <p:nvPr/>
        </p:nvSpPr>
        <p:spPr bwMode="white">
          <a:xfrm>
            <a:off x="3963610" y="5366177"/>
            <a:ext cx="395352" cy="25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E6D46C-3761-3FBD-0EC5-E16636DC89D6}"/>
              </a:ext>
            </a:extLst>
          </p:cNvPr>
          <p:cNvSpPr/>
          <p:nvPr/>
        </p:nvSpPr>
        <p:spPr bwMode="white">
          <a:xfrm>
            <a:off x="2151579" y="5984203"/>
            <a:ext cx="395352" cy="25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42B2D0-1177-EA38-7EC4-DD63473232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89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EFBCD1-5725-42FA-3057-CDD51CCFC790}"/>
              </a:ext>
            </a:extLst>
          </p:cNvPr>
          <p:cNvSpPr/>
          <p:nvPr/>
        </p:nvSpPr>
        <p:spPr bwMode="white">
          <a:xfrm>
            <a:off x="4636022" y="1280504"/>
            <a:ext cx="257199" cy="305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23149C-6152-4E54-6582-160D9777358A}"/>
              </a:ext>
            </a:extLst>
          </p:cNvPr>
          <p:cNvSpPr/>
          <p:nvPr/>
        </p:nvSpPr>
        <p:spPr bwMode="white">
          <a:xfrm>
            <a:off x="4636022" y="1996593"/>
            <a:ext cx="257199" cy="29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874D9B-2A91-3660-6062-A4E7365F500B}"/>
              </a:ext>
            </a:extLst>
          </p:cNvPr>
          <p:cNvSpPr/>
          <p:nvPr/>
        </p:nvSpPr>
        <p:spPr bwMode="white">
          <a:xfrm>
            <a:off x="4636022" y="2712682"/>
            <a:ext cx="257199" cy="305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17AD52-BC80-B96C-326E-C4209E38ECB7}"/>
              </a:ext>
            </a:extLst>
          </p:cNvPr>
          <p:cNvSpPr/>
          <p:nvPr/>
        </p:nvSpPr>
        <p:spPr bwMode="white">
          <a:xfrm>
            <a:off x="3893001" y="3428771"/>
            <a:ext cx="438191" cy="29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9EB3EF-EB73-9270-3C41-91160F77084F}"/>
              </a:ext>
            </a:extLst>
          </p:cNvPr>
          <p:cNvSpPr/>
          <p:nvPr/>
        </p:nvSpPr>
        <p:spPr bwMode="white">
          <a:xfrm>
            <a:off x="1797300" y="4144860"/>
            <a:ext cx="438191" cy="29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7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0B957B-94FE-6A7A-C56F-DB4C21B7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29425"/>
            <a:ext cx="84848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CA138E-6C9F-E20B-F066-D4FBD499B7AB}"/>
              </a:ext>
            </a:extLst>
          </p:cNvPr>
          <p:cNvSpPr/>
          <p:nvPr/>
        </p:nvSpPr>
        <p:spPr bwMode="white">
          <a:xfrm>
            <a:off x="7812119" y="2343376"/>
            <a:ext cx="336774" cy="2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5A1B79-E687-8429-3DCF-3F6CE52061B9}"/>
              </a:ext>
            </a:extLst>
          </p:cNvPr>
          <p:cNvSpPr/>
          <p:nvPr/>
        </p:nvSpPr>
        <p:spPr bwMode="white">
          <a:xfrm>
            <a:off x="7812119" y="3036449"/>
            <a:ext cx="336774" cy="2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E6FD57-E469-B38B-A4A1-4235BBB36BF0}"/>
              </a:ext>
            </a:extLst>
          </p:cNvPr>
          <p:cNvSpPr/>
          <p:nvPr/>
        </p:nvSpPr>
        <p:spPr bwMode="white">
          <a:xfrm>
            <a:off x="7755990" y="4413229"/>
            <a:ext cx="383547" cy="374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F19F64-7A0C-C9CD-BE59-22782562A29E}"/>
              </a:ext>
            </a:extLst>
          </p:cNvPr>
          <p:cNvSpPr/>
          <p:nvPr/>
        </p:nvSpPr>
        <p:spPr bwMode="white">
          <a:xfrm>
            <a:off x="7755990" y="5818107"/>
            <a:ext cx="383547" cy="374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9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A3A3A0-3996-BB42-60F3-F6D183124F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41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A7A542-1163-C355-4AE6-5CA2E1F209BE}"/>
              </a:ext>
            </a:extLst>
          </p:cNvPr>
          <p:cNvSpPr/>
          <p:nvPr/>
        </p:nvSpPr>
        <p:spPr bwMode="white">
          <a:xfrm>
            <a:off x="4807488" y="2932283"/>
            <a:ext cx="3438853" cy="401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5E7B97-C177-5DDA-44F3-842D2E4369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65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ED183D-E386-9843-D1B1-BA007CCCE437}"/>
              </a:ext>
            </a:extLst>
          </p:cNvPr>
          <p:cNvSpPr/>
          <p:nvPr/>
        </p:nvSpPr>
        <p:spPr bwMode="white">
          <a:xfrm>
            <a:off x="3254765" y="2455132"/>
            <a:ext cx="4448599" cy="401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7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76016B-A551-D2B5-2777-8C50A636C9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34228"/>
            <a:ext cx="8640000" cy="523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6CF839-35C5-1313-92E8-C8B55E0030B7}"/>
              </a:ext>
            </a:extLst>
          </p:cNvPr>
          <p:cNvSpPr/>
          <p:nvPr/>
        </p:nvSpPr>
        <p:spPr bwMode="white">
          <a:xfrm>
            <a:off x="873287" y="4175851"/>
            <a:ext cx="7868401" cy="189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424E4A-79BB-8CC6-EDCB-9D7DC82FA5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9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CD2859-3761-124A-2DEA-298400B4DAAB}"/>
              </a:ext>
            </a:extLst>
          </p:cNvPr>
          <p:cNvSpPr/>
          <p:nvPr/>
        </p:nvSpPr>
        <p:spPr bwMode="white">
          <a:xfrm>
            <a:off x="892339" y="3569640"/>
            <a:ext cx="7306372" cy="189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5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2023-07-07T03:36:05Z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