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57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8692D1D-7438-D61C-EFD4-F5B307FA3A5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549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26F7D2E-2E7F-3F70-FE32-27169131896D}"/>
              </a:ext>
            </a:extLst>
          </p:cNvPr>
          <p:cNvSpPr/>
          <p:nvPr/>
        </p:nvSpPr>
        <p:spPr bwMode="white">
          <a:xfrm>
            <a:off x="2264070" y="4952195"/>
            <a:ext cx="428665" cy="295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37C2415-5268-31D8-58FE-B3073C531ED8}"/>
              </a:ext>
            </a:extLst>
          </p:cNvPr>
          <p:cNvSpPr/>
          <p:nvPr/>
        </p:nvSpPr>
        <p:spPr bwMode="white">
          <a:xfrm>
            <a:off x="6369737" y="4952195"/>
            <a:ext cx="257199" cy="295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84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0C43215-F40D-17A0-A4F1-20AE229A63F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022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CB81EEC-A2CA-B508-3E8E-C1CABE81D6BF}"/>
              </a:ext>
            </a:extLst>
          </p:cNvPr>
          <p:cNvSpPr/>
          <p:nvPr/>
        </p:nvSpPr>
        <p:spPr bwMode="white">
          <a:xfrm>
            <a:off x="825658" y="3454084"/>
            <a:ext cx="438191" cy="305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9A72A14-E6A1-FA35-45D0-C96AE939010F}"/>
              </a:ext>
            </a:extLst>
          </p:cNvPr>
          <p:cNvSpPr/>
          <p:nvPr/>
        </p:nvSpPr>
        <p:spPr bwMode="white">
          <a:xfrm>
            <a:off x="5617190" y="3454084"/>
            <a:ext cx="266725" cy="305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33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2407013-E35C-AE89-ADD4-B690FD605C2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63168"/>
            <a:ext cx="710313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7658472-DF41-3A18-7738-FE242D19907E}"/>
              </a:ext>
            </a:extLst>
          </p:cNvPr>
          <p:cNvSpPr/>
          <p:nvPr/>
        </p:nvSpPr>
        <p:spPr bwMode="white">
          <a:xfrm>
            <a:off x="1453371" y="5907821"/>
            <a:ext cx="5153104" cy="329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53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63199C5-DFEC-04EA-E1AA-BADDB4BF1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00" y="1692925"/>
            <a:ext cx="7200000" cy="141802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C304697-B7EE-D503-C0AD-5D39E7A44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00" y="3747053"/>
            <a:ext cx="7200000" cy="6390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3E0E69F-E152-D184-4F39-658866C606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894471"/>
            <a:ext cx="8640000" cy="48919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73FB90A-B02D-65E5-2B29-3CE9CBD3B6FB}"/>
              </a:ext>
            </a:extLst>
          </p:cNvPr>
          <p:cNvSpPr/>
          <p:nvPr/>
        </p:nvSpPr>
        <p:spPr bwMode="white">
          <a:xfrm>
            <a:off x="4845592" y="3526422"/>
            <a:ext cx="1228842" cy="390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B252B73-A2F5-D8FC-2D63-2D0D2471E25E}"/>
              </a:ext>
            </a:extLst>
          </p:cNvPr>
          <p:cNvSpPr/>
          <p:nvPr/>
        </p:nvSpPr>
        <p:spPr bwMode="white">
          <a:xfrm>
            <a:off x="6769825" y="3526422"/>
            <a:ext cx="1609877" cy="390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30D8F9C-55DB-B16C-7961-865823E956D9}"/>
              </a:ext>
            </a:extLst>
          </p:cNvPr>
          <p:cNvSpPr/>
          <p:nvPr/>
        </p:nvSpPr>
        <p:spPr bwMode="white">
          <a:xfrm>
            <a:off x="1692515" y="4336987"/>
            <a:ext cx="1609878" cy="390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4671BB9-AD68-8E72-68F1-0A35C67AC93B}"/>
              </a:ext>
            </a:extLst>
          </p:cNvPr>
          <p:cNvSpPr/>
          <p:nvPr/>
        </p:nvSpPr>
        <p:spPr bwMode="white">
          <a:xfrm>
            <a:off x="2035448" y="5147552"/>
            <a:ext cx="447717" cy="381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FDCBF48-36B5-C752-AD69-56F93A7013A2}"/>
              </a:ext>
            </a:extLst>
          </p:cNvPr>
          <p:cNvSpPr/>
          <p:nvPr/>
        </p:nvSpPr>
        <p:spPr bwMode="white">
          <a:xfrm>
            <a:off x="3816793" y="5138016"/>
            <a:ext cx="838280" cy="390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C194C9D-6ED3-4416-4844-6756301504A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790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590D787-F583-A502-02E5-AC639F70A7AA}"/>
              </a:ext>
            </a:extLst>
          </p:cNvPr>
          <p:cNvSpPr/>
          <p:nvPr/>
        </p:nvSpPr>
        <p:spPr bwMode="white">
          <a:xfrm>
            <a:off x="7131810" y="1280414"/>
            <a:ext cx="180992" cy="295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9E5E8D6-2047-61BD-E002-98B4C4FAD708}"/>
              </a:ext>
            </a:extLst>
          </p:cNvPr>
          <p:cNvSpPr/>
          <p:nvPr/>
        </p:nvSpPr>
        <p:spPr bwMode="white">
          <a:xfrm>
            <a:off x="4836066" y="2091618"/>
            <a:ext cx="180992" cy="295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F3A57DF-3F71-9A38-68A1-915A165A760E}"/>
              </a:ext>
            </a:extLst>
          </p:cNvPr>
          <p:cNvSpPr/>
          <p:nvPr/>
        </p:nvSpPr>
        <p:spPr bwMode="white">
          <a:xfrm>
            <a:off x="7122284" y="2893277"/>
            <a:ext cx="171466" cy="295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ABCDC11-E0EA-65CF-899C-6A4870207C82}"/>
              </a:ext>
            </a:extLst>
          </p:cNvPr>
          <p:cNvSpPr/>
          <p:nvPr/>
        </p:nvSpPr>
        <p:spPr bwMode="white">
          <a:xfrm>
            <a:off x="2607003" y="4506140"/>
            <a:ext cx="257199" cy="305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613611F-E11E-4881-5B42-A4DED38E9551}"/>
              </a:ext>
            </a:extLst>
          </p:cNvPr>
          <p:cNvSpPr/>
          <p:nvPr/>
        </p:nvSpPr>
        <p:spPr bwMode="white">
          <a:xfrm>
            <a:off x="3026143" y="5307800"/>
            <a:ext cx="266725" cy="305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041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97BA43-4C16-6B5E-1604-F16EB6EA8F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947480"/>
            <a:ext cx="8640000" cy="49615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5E228D9-B7E9-5A81-7A81-24D2631631E3}"/>
              </a:ext>
            </a:extLst>
          </p:cNvPr>
          <p:cNvSpPr/>
          <p:nvPr/>
        </p:nvSpPr>
        <p:spPr bwMode="white">
          <a:xfrm>
            <a:off x="6122063" y="2082905"/>
            <a:ext cx="1705137" cy="400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4F5ACA1-0532-7A96-160E-22CA5474049C}"/>
              </a:ext>
            </a:extLst>
          </p:cNvPr>
          <p:cNvSpPr/>
          <p:nvPr/>
        </p:nvSpPr>
        <p:spPr bwMode="white">
          <a:xfrm>
            <a:off x="4874169" y="2893923"/>
            <a:ext cx="857331" cy="391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8EFEADB-D0CE-B53D-BE5D-2C57C603F21F}"/>
              </a:ext>
            </a:extLst>
          </p:cNvPr>
          <p:cNvSpPr/>
          <p:nvPr/>
        </p:nvSpPr>
        <p:spPr bwMode="white">
          <a:xfrm>
            <a:off x="5712449" y="3704941"/>
            <a:ext cx="447717" cy="381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1885846-B040-366A-B631-31E98319FC70}"/>
              </a:ext>
            </a:extLst>
          </p:cNvPr>
          <p:cNvSpPr/>
          <p:nvPr/>
        </p:nvSpPr>
        <p:spPr bwMode="white">
          <a:xfrm>
            <a:off x="6531678" y="4496876"/>
            <a:ext cx="1295523" cy="400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829205C-3A0B-2321-A486-D7D3FCD79548}"/>
              </a:ext>
            </a:extLst>
          </p:cNvPr>
          <p:cNvSpPr/>
          <p:nvPr/>
        </p:nvSpPr>
        <p:spPr bwMode="white">
          <a:xfrm>
            <a:off x="6131589" y="5307894"/>
            <a:ext cx="857331" cy="391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FE59D17-6AB6-9239-B6DD-CC5EA2F9340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413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A2D3B11-676B-EDB1-F1F3-428A5600CDB2}"/>
              </a:ext>
            </a:extLst>
          </p:cNvPr>
          <p:cNvSpPr/>
          <p:nvPr/>
        </p:nvSpPr>
        <p:spPr bwMode="white">
          <a:xfrm>
            <a:off x="5178998" y="2252630"/>
            <a:ext cx="276251" cy="305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42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ED2BA86-F2BD-E088-13D4-19C8F39E96D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1286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D48CE98-2AC4-BF1D-334C-441959A65E35}"/>
              </a:ext>
            </a:extLst>
          </p:cNvPr>
          <p:cNvSpPr/>
          <p:nvPr/>
        </p:nvSpPr>
        <p:spPr bwMode="white">
          <a:xfrm>
            <a:off x="7093706" y="2062457"/>
            <a:ext cx="295303" cy="314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6B022E2-2AFD-6552-56DE-E4BB823FB44D}"/>
              </a:ext>
            </a:extLst>
          </p:cNvPr>
          <p:cNvSpPr/>
          <p:nvPr/>
        </p:nvSpPr>
        <p:spPr bwMode="white">
          <a:xfrm>
            <a:off x="3350024" y="2873223"/>
            <a:ext cx="276251" cy="305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65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1155E5C-FBFE-ADAE-8CDE-361E10C471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2879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21F60F2-830B-11F7-2818-D2BB76EEBD27}"/>
              </a:ext>
            </a:extLst>
          </p:cNvPr>
          <p:cNvSpPr/>
          <p:nvPr/>
        </p:nvSpPr>
        <p:spPr bwMode="white">
          <a:xfrm>
            <a:off x="2911832" y="2157261"/>
            <a:ext cx="304829" cy="314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505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DB961D4-A928-6B73-1E06-A4DEC42402C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894472"/>
            <a:ext cx="8640000" cy="5309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6E54BFE-A9FB-67BB-D915-6E5D2AE6FA14}"/>
              </a:ext>
            </a:extLst>
          </p:cNvPr>
          <p:cNvSpPr/>
          <p:nvPr/>
        </p:nvSpPr>
        <p:spPr bwMode="white">
          <a:xfrm>
            <a:off x="892339" y="4869577"/>
            <a:ext cx="7801719" cy="1162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706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9</cp:revision>
  <dcterms:created xsi:type="dcterms:W3CDTF">2023-07-03T01:47:00Z</dcterms:created>
  <dcterms:modified xsi:type="dcterms:W3CDTF">2023-07-07T03:34:34Z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