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F8B2BC-1B0C-9581-C5C3-D7B420907E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8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338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392EF3-2EF7-EBAE-64C7-0689FCCD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A99F647-EA52-CA13-E4CE-175FC97E63EB}"/>
              </a:ext>
            </a:extLst>
          </p:cNvPr>
          <p:cNvSpPr/>
          <p:nvPr/>
        </p:nvSpPr>
        <p:spPr bwMode="white">
          <a:xfrm>
            <a:off x="177896" y="1299325"/>
            <a:ext cx="7811245" cy="2679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8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A763D1-EFEF-1F8E-0F7C-7AE3842C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01703"/>
            <a:ext cx="8640000" cy="534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3DC6A6-F15D-B642-18F3-1711A50625BD}"/>
              </a:ext>
            </a:extLst>
          </p:cNvPr>
          <p:cNvSpPr/>
          <p:nvPr/>
        </p:nvSpPr>
        <p:spPr bwMode="white">
          <a:xfrm>
            <a:off x="1778249" y="4139884"/>
            <a:ext cx="5658390" cy="191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474626-C004-9F31-5A5C-8BF15C4F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6"/>
            <a:ext cx="8215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F237EA-A928-B75D-D6F5-AE153798966A}"/>
              </a:ext>
            </a:extLst>
          </p:cNvPr>
          <p:cNvSpPr/>
          <p:nvPr/>
        </p:nvSpPr>
        <p:spPr bwMode="white">
          <a:xfrm>
            <a:off x="5415394" y="3714935"/>
            <a:ext cx="452908" cy="29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FEA086-908F-1ACB-1162-6BA2A88F70BF}"/>
              </a:ext>
            </a:extLst>
          </p:cNvPr>
          <p:cNvSpPr/>
          <p:nvPr/>
        </p:nvSpPr>
        <p:spPr bwMode="white">
          <a:xfrm>
            <a:off x="4989659" y="4440604"/>
            <a:ext cx="452908" cy="29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6BF56A-03AB-AF23-65F6-D3A17C210FE5}"/>
              </a:ext>
            </a:extLst>
          </p:cNvPr>
          <p:cNvSpPr/>
          <p:nvPr/>
        </p:nvSpPr>
        <p:spPr bwMode="white">
          <a:xfrm>
            <a:off x="2770406" y="5166274"/>
            <a:ext cx="452908" cy="28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A16C89-4BA8-BBDA-F14A-E778DE07F880}"/>
              </a:ext>
            </a:extLst>
          </p:cNvPr>
          <p:cNvSpPr/>
          <p:nvPr/>
        </p:nvSpPr>
        <p:spPr bwMode="white">
          <a:xfrm>
            <a:off x="1846472" y="5882872"/>
            <a:ext cx="634072" cy="29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363C49-4D63-0BDF-E533-BDAD4E77A1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18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5237FF-3C96-3AEF-D06B-BDB098738860}"/>
              </a:ext>
            </a:extLst>
          </p:cNvPr>
          <p:cNvSpPr/>
          <p:nvPr/>
        </p:nvSpPr>
        <p:spPr bwMode="white">
          <a:xfrm>
            <a:off x="3035669" y="1376387"/>
            <a:ext cx="447717" cy="29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74E76F-0B00-1998-F87E-F7D2F4815401}"/>
              </a:ext>
            </a:extLst>
          </p:cNvPr>
          <p:cNvSpPr/>
          <p:nvPr/>
        </p:nvSpPr>
        <p:spPr bwMode="white">
          <a:xfrm>
            <a:off x="2073552" y="2896566"/>
            <a:ext cx="676339" cy="29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66B9408-29C3-67B9-113A-73EA4B0C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26DCAA-3D6B-D0A6-DDD8-73393C4B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16214"/>
            <a:ext cx="7200000" cy="477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2A961D-4E8C-6AC5-0204-D6B63DC07E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13740"/>
            <a:ext cx="8640000" cy="470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6CCB40-8535-C56D-8D52-A59CF4AD7160}"/>
              </a:ext>
            </a:extLst>
          </p:cNvPr>
          <p:cNvSpPr/>
          <p:nvPr/>
        </p:nvSpPr>
        <p:spPr bwMode="white">
          <a:xfrm>
            <a:off x="4435977" y="5102878"/>
            <a:ext cx="276251" cy="295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98A79A-9291-D3DF-0BD7-0ED68A1934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1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CCE80F-9BF0-D6C7-A358-7ABEA9FC65EF}"/>
              </a:ext>
            </a:extLst>
          </p:cNvPr>
          <p:cNvSpPr/>
          <p:nvPr/>
        </p:nvSpPr>
        <p:spPr bwMode="white">
          <a:xfrm>
            <a:off x="1768723" y="2787770"/>
            <a:ext cx="466769" cy="305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A5FBDE-E9AA-C469-4513-4EEEE5082EDD}"/>
              </a:ext>
            </a:extLst>
          </p:cNvPr>
          <p:cNvSpPr/>
          <p:nvPr/>
        </p:nvSpPr>
        <p:spPr bwMode="white">
          <a:xfrm>
            <a:off x="1359109" y="3570101"/>
            <a:ext cx="476295" cy="29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5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D74FC4-5F2E-2A18-E2C4-3EA1135DB1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70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FB1901-E9B4-1DDF-D4AA-0029965D9147}"/>
              </a:ext>
            </a:extLst>
          </p:cNvPr>
          <p:cNvSpPr/>
          <p:nvPr/>
        </p:nvSpPr>
        <p:spPr bwMode="white">
          <a:xfrm>
            <a:off x="1768723" y="2886286"/>
            <a:ext cx="466769" cy="30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CC08B9-ADBA-C9F4-102B-CB37859A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5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CDEBD7-0D4D-DC27-31E8-2FE68C9A854A}"/>
              </a:ext>
            </a:extLst>
          </p:cNvPr>
          <p:cNvSpPr/>
          <p:nvPr/>
        </p:nvSpPr>
        <p:spPr bwMode="white">
          <a:xfrm>
            <a:off x="7951038" y="2967715"/>
            <a:ext cx="333406" cy="27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7DB22F-840A-49D6-2F25-FD957D6F47E8}"/>
              </a:ext>
            </a:extLst>
          </p:cNvPr>
          <p:cNvSpPr/>
          <p:nvPr/>
        </p:nvSpPr>
        <p:spPr bwMode="white">
          <a:xfrm>
            <a:off x="7951038" y="4512210"/>
            <a:ext cx="342932" cy="286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1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ED1964-1A5C-4773-3166-1F25812E7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6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B79DB1-7B6F-7E9F-473D-21E45C7E6344}"/>
              </a:ext>
            </a:extLst>
          </p:cNvPr>
          <p:cNvSpPr/>
          <p:nvPr/>
        </p:nvSpPr>
        <p:spPr bwMode="white">
          <a:xfrm>
            <a:off x="7217543" y="2082481"/>
            <a:ext cx="400088" cy="38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B5D841-392F-6E12-016B-EA44B5031FD8}"/>
              </a:ext>
            </a:extLst>
          </p:cNvPr>
          <p:cNvSpPr/>
          <p:nvPr/>
        </p:nvSpPr>
        <p:spPr bwMode="white">
          <a:xfrm>
            <a:off x="7217543" y="3638715"/>
            <a:ext cx="400088" cy="38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4B391E-0A35-D177-987F-E5F3D8C8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4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5C6CA1-9E4D-1A06-0B22-4DE9DA592106}"/>
              </a:ext>
            </a:extLst>
          </p:cNvPr>
          <p:cNvSpPr/>
          <p:nvPr/>
        </p:nvSpPr>
        <p:spPr bwMode="white">
          <a:xfrm>
            <a:off x="7570002" y="2937650"/>
            <a:ext cx="304829" cy="314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054889-0D45-F655-898E-E2DF3BD97F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2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C3EF99-BA93-C6B1-7B75-1F92D375A2D8}"/>
              </a:ext>
            </a:extLst>
          </p:cNvPr>
          <p:cNvSpPr/>
          <p:nvPr/>
        </p:nvSpPr>
        <p:spPr bwMode="white">
          <a:xfrm>
            <a:off x="3102350" y="2111230"/>
            <a:ext cx="342932" cy="305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1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