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B2CCA4-4B71-A3C2-7572-447C577AB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9426"/>
            <a:ext cx="7772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8FE2E7-9FB0-7770-C9E3-B03DB74621B3}"/>
              </a:ext>
            </a:extLst>
          </p:cNvPr>
          <p:cNvSpPr/>
          <p:nvPr/>
        </p:nvSpPr>
        <p:spPr bwMode="white">
          <a:xfrm>
            <a:off x="824418" y="5977997"/>
            <a:ext cx="6701167" cy="35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A70D5D-4B4A-433D-CA24-8A50EBE5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C01C4E-219E-7829-63F5-EE9A7260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24470"/>
            <a:ext cx="7200000" cy="555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D1CFD6-1E8B-CD3C-4E41-AC83D47BA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08940"/>
            <a:ext cx="51195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04E108-08D6-D880-AB3C-F9385BBE7302}"/>
              </a:ext>
            </a:extLst>
          </p:cNvPr>
          <p:cNvSpPr/>
          <p:nvPr/>
        </p:nvSpPr>
        <p:spPr bwMode="white">
          <a:xfrm>
            <a:off x="1486018" y="2736234"/>
            <a:ext cx="2432790" cy="33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BBC024-C9F7-0A6E-E1E5-A0285A1EBDAB}"/>
              </a:ext>
            </a:extLst>
          </p:cNvPr>
          <p:cNvSpPr/>
          <p:nvPr/>
        </p:nvSpPr>
        <p:spPr bwMode="white">
          <a:xfrm>
            <a:off x="1395705" y="4249645"/>
            <a:ext cx="2387633" cy="1744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94C208-3842-8F1D-7966-F0E3B76376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9"/>
            <a:ext cx="8493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F3A9DD-3B02-F856-4E72-FCCF1CBE2D36}"/>
              </a:ext>
            </a:extLst>
          </p:cNvPr>
          <p:cNvSpPr/>
          <p:nvPr/>
        </p:nvSpPr>
        <p:spPr bwMode="white">
          <a:xfrm>
            <a:off x="1786452" y="3738193"/>
            <a:ext cx="796018" cy="39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AE8068-91F9-F054-69B6-BAC8DB43BB72}"/>
              </a:ext>
            </a:extLst>
          </p:cNvPr>
          <p:cNvSpPr/>
          <p:nvPr/>
        </p:nvSpPr>
        <p:spPr bwMode="white">
          <a:xfrm>
            <a:off x="4280374" y="4112827"/>
            <a:ext cx="880302" cy="37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841F27-0604-046D-4DD9-21F87D855237}"/>
              </a:ext>
            </a:extLst>
          </p:cNvPr>
          <p:cNvSpPr/>
          <p:nvPr/>
        </p:nvSpPr>
        <p:spPr bwMode="white">
          <a:xfrm>
            <a:off x="7558095" y="4103461"/>
            <a:ext cx="870937" cy="39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AB69D8-1DC4-9058-E5DF-2FFDD192EE41}"/>
              </a:ext>
            </a:extLst>
          </p:cNvPr>
          <p:cNvSpPr/>
          <p:nvPr/>
        </p:nvSpPr>
        <p:spPr bwMode="white">
          <a:xfrm>
            <a:off x="1779941" y="4524925"/>
            <a:ext cx="786653" cy="412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404F27-DEC2-D945-2BFC-5D7DDD9C6829}"/>
              </a:ext>
            </a:extLst>
          </p:cNvPr>
          <p:cNvSpPr/>
          <p:nvPr/>
        </p:nvSpPr>
        <p:spPr bwMode="white">
          <a:xfrm>
            <a:off x="6462400" y="4899559"/>
            <a:ext cx="861572" cy="421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9BF38B4-468A-3CCC-257E-BD4DF0F914D6}"/>
              </a:ext>
            </a:extLst>
          </p:cNvPr>
          <p:cNvSpPr/>
          <p:nvPr/>
        </p:nvSpPr>
        <p:spPr bwMode="white">
          <a:xfrm>
            <a:off x="2613179" y="3738193"/>
            <a:ext cx="796018" cy="39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C4BF0F-93DC-2C25-663D-DB6DA9F467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26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9B4FB6-1C9B-A8F5-406F-53BE86289BAC}"/>
              </a:ext>
            </a:extLst>
          </p:cNvPr>
          <p:cNvSpPr/>
          <p:nvPr/>
        </p:nvSpPr>
        <p:spPr bwMode="white">
          <a:xfrm>
            <a:off x="7389009" y="5067409"/>
            <a:ext cx="390562" cy="381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6AB490-B88F-2F1F-EA93-F957D6911F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55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9349CA-83C9-F86A-7C43-691BD52F048B}"/>
              </a:ext>
            </a:extLst>
          </p:cNvPr>
          <p:cNvSpPr/>
          <p:nvPr/>
        </p:nvSpPr>
        <p:spPr bwMode="white">
          <a:xfrm>
            <a:off x="1025702" y="3800463"/>
            <a:ext cx="390562" cy="38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2B480F-A343-74CB-274D-F9C015FF6AFD}"/>
              </a:ext>
            </a:extLst>
          </p:cNvPr>
          <p:cNvSpPr/>
          <p:nvPr/>
        </p:nvSpPr>
        <p:spPr bwMode="white">
          <a:xfrm>
            <a:off x="3845371" y="3800463"/>
            <a:ext cx="390562" cy="38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23C59B-A6B6-93C6-D32F-0391041372D6}"/>
              </a:ext>
            </a:extLst>
          </p:cNvPr>
          <p:cNvSpPr/>
          <p:nvPr/>
        </p:nvSpPr>
        <p:spPr bwMode="white">
          <a:xfrm>
            <a:off x="6665040" y="3800463"/>
            <a:ext cx="390562" cy="38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784912-959C-4728-6C61-F3C4350FEB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0"/>
            <a:ext cx="8640000" cy="571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59ED31-4152-558C-9B93-FB0AB92D6B04}"/>
              </a:ext>
            </a:extLst>
          </p:cNvPr>
          <p:cNvSpPr/>
          <p:nvPr/>
        </p:nvSpPr>
        <p:spPr bwMode="white">
          <a:xfrm>
            <a:off x="2740366" y="4968194"/>
            <a:ext cx="276251" cy="29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927EB6-A06C-08C5-24AA-2BDEE1F4CB05}"/>
              </a:ext>
            </a:extLst>
          </p:cNvPr>
          <p:cNvSpPr/>
          <p:nvPr/>
        </p:nvSpPr>
        <p:spPr bwMode="white">
          <a:xfrm>
            <a:off x="7112758" y="4968194"/>
            <a:ext cx="257199" cy="29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2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585FFB-9AB9-5933-47E1-40A98D16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9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C593BB-6534-1F22-B749-4C0B6FEF351C}"/>
              </a:ext>
            </a:extLst>
          </p:cNvPr>
          <p:cNvSpPr/>
          <p:nvPr/>
        </p:nvSpPr>
        <p:spPr bwMode="white">
          <a:xfrm>
            <a:off x="5045636" y="1251711"/>
            <a:ext cx="266725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75E714-C983-766B-6876-FD90FAC5A798}"/>
              </a:ext>
            </a:extLst>
          </p:cNvPr>
          <p:cNvSpPr/>
          <p:nvPr/>
        </p:nvSpPr>
        <p:spPr bwMode="white">
          <a:xfrm>
            <a:off x="1273375" y="1986253"/>
            <a:ext cx="666813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03B2FE-6AC8-396B-A2ED-A6567AE76342}"/>
              </a:ext>
            </a:extLst>
          </p:cNvPr>
          <p:cNvSpPr/>
          <p:nvPr/>
        </p:nvSpPr>
        <p:spPr bwMode="white">
          <a:xfrm>
            <a:off x="4797962" y="1986253"/>
            <a:ext cx="676339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BD06B9-636D-46C8-3AB9-7D564EDACB15}"/>
              </a:ext>
            </a:extLst>
          </p:cNvPr>
          <p:cNvSpPr/>
          <p:nvPr/>
        </p:nvSpPr>
        <p:spPr bwMode="white">
          <a:xfrm>
            <a:off x="5721975" y="2720796"/>
            <a:ext cx="885909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1CBCCF-670D-3403-664D-B44D751A33FF}"/>
              </a:ext>
            </a:extLst>
          </p:cNvPr>
          <p:cNvSpPr/>
          <p:nvPr/>
        </p:nvSpPr>
        <p:spPr bwMode="white">
          <a:xfrm>
            <a:off x="3226187" y="3445799"/>
            <a:ext cx="876383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6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20186B-A371-9976-53ED-2EC5C652F2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6"/>
            <a:ext cx="66666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285E88-5F14-FAFC-3D26-702B6F0820FC}"/>
              </a:ext>
            </a:extLst>
          </p:cNvPr>
          <p:cNvSpPr/>
          <p:nvPr/>
        </p:nvSpPr>
        <p:spPr bwMode="white">
          <a:xfrm>
            <a:off x="4265981" y="5837648"/>
            <a:ext cx="1955163" cy="30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2023-07-07T03:26:06Z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