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8" r:id="rId5"/>
    <p:sldId id="277" r:id="rId6"/>
    <p:sldId id="276" r:id="rId7"/>
    <p:sldId id="274" r:id="rId8"/>
    <p:sldId id="273" r:id="rId9"/>
    <p:sldId id="272" r:id="rId10"/>
    <p:sldId id="270" r:id="rId11"/>
    <p:sldId id="269" r:id="rId12"/>
    <p:sldId id="267" r:id="rId13"/>
    <p:sldId id="266" r:id="rId14"/>
    <p:sldId id="265" r:id="rId15"/>
    <p:sldId id="264" r:id="rId16"/>
    <p:sldId id="262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EEEB56-8B8A-5033-473C-3EBFBD81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40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C452DD-A0DA-EE51-BF10-B3986D136DA5}"/>
              </a:ext>
            </a:extLst>
          </p:cNvPr>
          <p:cNvSpPr/>
          <p:nvPr/>
        </p:nvSpPr>
        <p:spPr bwMode="white">
          <a:xfrm>
            <a:off x="939867" y="1835718"/>
            <a:ext cx="1751801" cy="860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186F4B-BEE3-D5E5-2C5E-4E1479C6F3CF}"/>
              </a:ext>
            </a:extLst>
          </p:cNvPr>
          <p:cNvSpPr/>
          <p:nvPr/>
        </p:nvSpPr>
        <p:spPr bwMode="white">
          <a:xfrm>
            <a:off x="4157851" y="1835718"/>
            <a:ext cx="1751801" cy="860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48FB54-AB1F-9648-B883-211E2CF76207}"/>
              </a:ext>
            </a:extLst>
          </p:cNvPr>
          <p:cNvSpPr/>
          <p:nvPr/>
        </p:nvSpPr>
        <p:spPr bwMode="white">
          <a:xfrm>
            <a:off x="7375834" y="1835718"/>
            <a:ext cx="1751801" cy="860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0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1B7607-D8AC-7D96-E417-1E5F956A56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09AC31B-2CE0-1427-AA3B-DD4EB2770B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" y="3783829"/>
            <a:ext cx="11520000" cy="2722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44AAE3-3E88-1CF2-7480-642E0FBA038B}"/>
              </a:ext>
            </a:extLst>
          </p:cNvPr>
          <p:cNvSpPr/>
          <p:nvPr/>
        </p:nvSpPr>
        <p:spPr bwMode="white">
          <a:xfrm>
            <a:off x="838986" y="3955655"/>
            <a:ext cx="2934283" cy="186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B36231-FEC7-C16E-3886-7C139F6260CD}"/>
              </a:ext>
            </a:extLst>
          </p:cNvPr>
          <p:cNvSpPr/>
          <p:nvPr/>
        </p:nvSpPr>
        <p:spPr bwMode="white">
          <a:xfrm>
            <a:off x="4654972" y="3955655"/>
            <a:ext cx="2774231" cy="186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AADE89-E890-050F-E794-67C612AC9251}"/>
              </a:ext>
            </a:extLst>
          </p:cNvPr>
          <p:cNvSpPr/>
          <p:nvPr/>
        </p:nvSpPr>
        <p:spPr bwMode="white">
          <a:xfrm>
            <a:off x="8628211" y="4232674"/>
            <a:ext cx="2656860" cy="1475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B4B24E-D7CA-1B22-FFB4-BEFBBBEEF5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4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BF9EE0-4001-ED81-1ACF-11F69FAF82B5}"/>
              </a:ext>
            </a:extLst>
          </p:cNvPr>
          <p:cNvSpPr/>
          <p:nvPr/>
        </p:nvSpPr>
        <p:spPr bwMode="white">
          <a:xfrm>
            <a:off x="3320033" y="3122148"/>
            <a:ext cx="2418247" cy="1201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9E1EF9-CFA3-8342-8537-1619089F0650}"/>
              </a:ext>
            </a:extLst>
          </p:cNvPr>
          <p:cNvSpPr/>
          <p:nvPr/>
        </p:nvSpPr>
        <p:spPr bwMode="white">
          <a:xfrm>
            <a:off x="6023900" y="2731323"/>
            <a:ext cx="2427769" cy="1661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46BFA1-275B-0B44-6183-DBF76AED756C}"/>
              </a:ext>
            </a:extLst>
          </p:cNvPr>
          <p:cNvSpPr/>
          <p:nvPr/>
        </p:nvSpPr>
        <p:spPr bwMode="white">
          <a:xfrm>
            <a:off x="8727768" y="3122148"/>
            <a:ext cx="2027900" cy="1201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9E1EF9-CFA3-8342-8537-1619089F0650}"/>
              </a:ext>
            </a:extLst>
          </p:cNvPr>
          <p:cNvSpPr/>
          <p:nvPr/>
        </p:nvSpPr>
        <p:spPr bwMode="white">
          <a:xfrm>
            <a:off x="6023900" y="4506011"/>
            <a:ext cx="2427769" cy="33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2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A42FCC-7EAD-E9E5-E861-68DFA6331A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D2E208-C96D-8930-CF2C-53CC032FB988}"/>
              </a:ext>
            </a:extLst>
          </p:cNvPr>
          <p:cNvSpPr/>
          <p:nvPr/>
        </p:nvSpPr>
        <p:spPr bwMode="white">
          <a:xfrm>
            <a:off x="2491735" y="2510553"/>
            <a:ext cx="3836826" cy="8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2C99FA-4A90-FA2C-EF7D-16C567C124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F837AE-9174-2F4C-D278-A37989C73650}"/>
              </a:ext>
            </a:extLst>
          </p:cNvPr>
          <p:cNvSpPr/>
          <p:nvPr/>
        </p:nvSpPr>
        <p:spPr bwMode="white">
          <a:xfrm>
            <a:off x="2053785" y="1892182"/>
            <a:ext cx="4874578" cy="184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5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861E17-12CA-B85E-0561-84F45B5C78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41856B-A163-FD0E-0091-C917E49FE66C}"/>
              </a:ext>
            </a:extLst>
          </p:cNvPr>
          <p:cNvSpPr/>
          <p:nvPr/>
        </p:nvSpPr>
        <p:spPr bwMode="white">
          <a:xfrm>
            <a:off x="2196595" y="3539170"/>
            <a:ext cx="6769190" cy="8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6269A45-3056-7024-540D-96B12D4E3A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9" y="4453495"/>
            <a:ext cx="11520000" cy="2551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581ED0-D274-7BA2-1BDC-24272B934D6B}"/>
              </a:ext>
            </a:extLst>
          </p:cNvPr>
          <p:cNvSpPr/>
          <p:nvPr/>
        </p:nvSpPr>
        <p:spPr bwMode="white">
          <a:xfrm>
            <a:off x="2202267" y="5053342"/>
            <a:ext cx="5740958" cy="790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1A90A1-F31F-B869-7115-7C66476F3A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1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9EA0F8-BBAE-B49F-F83A-84B1B45E4CE5}"/>
              </a:ext>
            </a:extLst>
          </p:cNvPr>
          <p:cNvSpPr/>
          <p:nvPr/>
        </p:nvSpPr>
        <p:spPr bwMode="white">
          <a:xfrm>
            <a:off x="1758644" y="1836765"/>
            <a:ext cx="7359471" cy="130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35498E6F-C208-1437-A4D9-7C79E272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01702"/>
            <a:ext cx="11520000" cy="316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64FB21-D0AD-9624-9672-1CE90D230A82}"/>
              </a:ext>
            </a:extLst>
          </p:cNvPr>
          <p:cNvSpPr/>
          <p:nvPr/>
        </p:nvSpPr>
        <p:spPr bwMode="white">
          <a:xfrm>
            <a:off x="2053785" y="4822077"/>
            <a:ext cx="4284297" cy="80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B2F81F-1CBF-67E2-DAB9-4D6C4D9F73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5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EB8D30-7FD4-068B-F83D-9A16F9F94A07}"/>
              </a:ext>
            </a:extLst>
          </p:cNvPr>
          <p:cNvSpPr/>
          <p:nvPr/>
        </p:nvSpPr>
        <p:spPr bwMode="white">
          <a:xfrm>
            <a:off x="2558380" y="2282295"/>
            <a:ext cx="2818115" cy="1295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2428875"/>
            <a:ext cx="58864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AF3735-8F1F-6DFA-D195-BA7DFE9DB0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6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FF7745-2091-E04A-655B-FD8F685659A6}"/>
              </a:ext>
            </a:extLst>
          </p:cNvPr>
          <p:cNvSpPr/>
          <p:nvPr/>
        </p:nvSpPr>
        <p:spPr bwMode="white">
          <a:xfrm>
            <a:off x="2558380" y="1827753"/>
            <a:ext cx="437950" cy="21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691394-7FBE-B3EB-6244-13F265CE355E}"/>
              </a:ext>
            </a:extLst>
          </p:cNvPr>
          <p:cNvSpPr/>
          <p:nvPr/>
        </p:nvSpPr>
        <p:spPr bwMode="white">
          <a:xfrm>
            <a:off x="7223504" y="1827753"/>
            <a:ext cx="342743" cy="21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E5A24A-10CE-7189-6722-F5DA429CDD0C}"/>
              </a:ext>
            </a:extLst>
          </p:cNvPr>
          <p:cNvSpPr/>
          <p:nvPr/>
        </p:nvSpPr>
        <p:spPr bwMode="white">
          <a:xfrm>
            <a:off x="8784892" y="2343431"/>
            <a:ext cx="1047271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1062F5-4A24-42AF-E3C0-A42E7E840F9D}"/>
              </a:ext>
            </a:extLst>
          </p:cNvPr>
          <p:cNvSpPr/>
          <p:nvPr/>
        </p:nvSpPr>
        <p:spPr bwMode="white">
          <a:xfrm>
            <a:off x="2158512" y="2849560"/>
            <a:ext cx="904462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DC4761-B85A-F369-7826-E06F5CBFE6C9}"/>
              </a:ext>
            </a:extLst>
          </p:cNvPr>
          <p:cNvSpPr/>
          <p:nvPr/>
        </p:nvSpPr>
        <p:spPr bwMode="white">
          <a:xfrm>
            <a:off x="5233685" y="2849560"/>
            <a:ext cx="485553" cy="2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6CD0696-EC48-F684-31C5-BDE863C73D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9" y="3136048"/>
            <a:ext cx="11520000" cy="2096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AA286D-532D-BAB0-3DA9-B924C6DB50DF}"/>
              </a:ext>
            </a:extLst>
          </p:cNvPr>
          <p:cNvSpPr/>
          <p:nvPr/>
        </p:nvSpPr>
        <p:spPr bwMode="white">
          <a:xfrm>
            <a:off x="8180960" y="3355231"/>
            <a:ext cx="352264" cy="219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D462BC-F178-C7AA-C862-D1EB17E26699}"/>
              </a:ext>
            </a:extLst>
          </p:cNvPr>
          <p:cNvSpPr/>
          <p:nvPr/>
        </p:nvSpPr>
        <p:spPr bwMode="white">
          <a:xfrm>
            <a:off x="3496795" y="4374909"/>
            <a:ext cx="352264" cy="219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15377D-512B-4D05-66B3-CCA46613AF2E}"/>
              </a:ext>
            </a:extLst>
          </p:cNvPr>
          <p:cNvSpPr/>
          <p:nvPr/>
        </p:nvSpPr>
        <p:spPr bwMode="white">
          <a:xfrm>
            <a:off x="2392398" y="4889513"/>
            <a:ext cx="209454" cy="209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5490DF-FBB7-88F4-115B-DABE1E15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0AF1BB-A5A1-922E-9C37-0C820232B348}"/>
              </a:ext>
            </a:extLst>
          </p:cNvPr>
          <p:cNvSpPr/>
          <p:nvPr/>
        </p:nvSpPr>
        <p:spPr bwMode="white">
          <a:xfrm>
            <a:off x="6376165" y="862870"/>
            <a:ext cx="1294809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A92095-C21E-7751-8CB3-150CE465A547}"/>
              </a:ext>
            </a:extLst>
          </p:cNvPr>
          <p:cNvSpPr/>
          <p:nvPr/>
        </p:nvSpPr>
        <p:spPr bwMode="white">
          <a:xfrm>
            <a:off x="1311173" y="1396255"/>
            <a:ext cx="352264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316A3A-977B-FD30-889A-BC64D78CDB38}"/>
              </a:ext>
            </a:extLst>
          </p:cNvPr>
          <p:cNvSpPr/>
          <p:nvPr/>
        </p:nvSpPr>
        <p:spPr bwMode="white">
          <a:xfrm>
            <a:off x="9194280" y="1910591"/>
            <a:ext cx="961586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464C05-8C7C-BB0D-B8EC-F9831F8C2707}"/>
              </a:ext>
            </a:extLst>
          </p:cNvPr>
          <p:cNvSpPr/>
          <p:nvPr/>
        </p:nvSpPr>
        <p:spPr bwMode="white">
          <a:xfrm>
            <a:off x="1225487" y="2415402"/>
            <a:ext cx="828297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1663437" y="3685057"/>
            <a:ext cx="277832" cy="24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5230901" y="3685057"/>
            <a:ext cx="276227" cy="24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8796760" y="3648560"/>
            <a:ext cx="294033" cy="26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B156F0-A31F-83A6-764E-BB1B0E94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8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90C32D-2767-2700-DD31-AAF17EBE6DE2}"/>
              </a:ext>
            </a:extLst>
          </p:cNvPr>
          <p:cNvSpPr/>
          <p:nvPr/>
        </p:nvSpPr>
        <p:spPr bwMode="white">
          <a:xfrm>
            <a:off x="4329223" y="1406315"/>
            <a:ext cx="913983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0940CD-059B-CFFA-9B07-35B3202E00B3}"/>
              </a:ext>
            </a:extLst>
          </p:cNvPr>
          <p:cNvSpPr/>
          <p:nvPr/>
        </p:nvSpPr>
        <p:spPr bwMode="white">
          <a:xfrm>
            <a:off x="6956925" y="1921052"/>
            <a:ext cx="628363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9EF051-FFC0-9D19-5FB7-FE587ABD04D7}"/>
              </a:ext>
            </a:extLst>
          </p:cNvPr>
          <p:cNvSpPr/>
          <p:nvPr/>
        </p:nvSpPr>
        <p:spPr bwMode="white">
          <a:xfrm>
            <a:off x="4691008" y="2426257"/>
            <a:ext cx="1218644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AF84C9-41B5-FCA4-4FA8-FFD9A26D1BFF}"/>
              </a:ext>
            </a:extLst>
          </p:cNvPr>
          <p:cNvSpPr/>
          <p:nvPr/>
        </p:nvSpPr>
        <p:spPr bwMode="white">
          <a:xfrm>
            <a:off x="2824958" y="3474795"/>
            <a:ext cx="352264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A07A37-321A-B113-358C-1BFAE92A16AA}"/>
              </a:ext>
            </a:extLst>
          </p:cNvPr>
          <p:cNvSpPr/>
          <p:nvPr/>
        </p:nvSpPr>
        <p:spPr bwMode="white">
          <a:xfrm>
            <a:off x="2491735" y="3989532"/>
            <a:ext cx="352264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C58833-5A32-4B78-8964-003E84443C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79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F2583E-08C7-731B-8410-035AF457B044}"/>
              </a:ext>
            </a:extLst>
          </p:cNvPr>
          <p:cNvSpPr/>
          <p:nvPr/>
        </p:nvSpPr>
        <p:spPr bwMode="white">
          <a:xfrm>
            <a:off x="11345950" y="1321301"/>
            <a:ext cx="257057" cy="2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5DB99B-0FE4-EED8-D6D2-0E56D9A408AC}"/>
              </a:ext>
            </a:extLst>
          </p:cNvPr>
          <p:cNvSpPr/>
          <p:nvPr/>
        </p:nvSpPr>
        <p:spPr bwMode="white">
          <a:xfrm>
            <a:off x="11345950" y="1836702"/>
            <a:ext cx="257057" cy="2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2EC70D1-1450-0BF5-16EF-840A2999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" y="2199392"/>
            <a:ext cx="11520000" cy="204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A58FF7-440C-3085-3014-0CFE50D95D16}"/>
              </a:ext>
            </a:extLst>
          </p:cNvPr>
          <p:cNvSpPr/>
          <p:nvPr/>
        </p:nvSpPr>
        <p:spPr bwMode="white">
          <a:xfrm>
            <a:off x="11351153" y="2332775"/>
            <a:ext cx="257057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724B46-BEF7-EF28-3521-832D90B08990}"/>
              </a:ext>
            </a:extLst>
          </p:cNvPr>
          <p:cNvSpPr/>
          <p:nvPr/>
        </p:nvSpPr>
        <p:spPr bwMode="white">
          <a:xfrm>
            <a:off x="11351153" y="2856781"/>
            <a:ext cx="257057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16FF6A-789B-38D7-CE23-E86F306B1A61}"/>
              </a:ext>
            </a:extLst>
          </p:cNvPr>
          <p:cNvSpPr/>
          <p:nvPr/>
        </p:nvSpPr>
        <p:spPr bwMode="white">
          <a:xfrm>
            <a:off x="11313071" y="3904794"/>
            <a:ext cx="295140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2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0192AC-CF77-2348-2C8C-2FDDD8EA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501E78-5EF9-67F8-221D-867A2D000C6C}"/>
              </a:ext>
            </a:extLst>
          </p:cNvPr>
          <p:cNvSpPr/>
          <p:nvPr/>
        </p:nvSpPr>
        <p:spPr bwMode="white">
          <a:xfrm>
            <a:off x="6071504" y="1454533"/>
            <a:ext cx="209454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A10FBC-8225-2BC4-6A6D-22969E78D614}"/>
              </a:ext>
            </a:extLst>
          </p:cNvPr>
          <p:cNvSpPr/>
          <p:nvPr/>
        </p:nvSpPr>
        <p:spPr bwMode="white">
          <a:xfrm>
            <a:off x="9137157" y="2608800"/>
            <a:ext cx="228495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0B4659-9883-85E6-3513-C642E58C7C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6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83A27C-D673-D4D1-09AF-6ABE7BE3883B}"/>
              </a:ext>
            </a:extLst>
          </p:cNvPr>
          <p:cNvSpPr/>
          <p:nvPr/>
        </p:nvSpPr>
        <p:spPr bwMode="white">
          <a:xfrm>
            <a:off x="1549190" y="1330635"/>
            <a:ext cx="218975" cy="219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4F9DF1-F1A8-234D-FDA7-04F5733D51DD}"/>
              </a:ext>
            </a:extLst>
          </p:cNvPr>
          <p:cNvSpPr/>
          <p:nvPr/>
        </p:nvSpPr>
        <p:spPr bwMode="white">
          <a:xfrm>
            <a:off x="7090214" y="2389706"/>
            <a:ext cx="238015" cy="219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05F090-985A-A1D6-A77A-B0C831DA60BD}"/>
              </a:ext>
            </a:extLst>
          </p:cNvPr>
          <p:cNvSpPr/>
          <p:nvPr/>
        </p:nvSpPr>
        <p:spPr bwMode="white">
          <a:xfrm>
            <a:off x="6785553" y="3458318"/>
            <a:ext cx="257057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1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6FC82D-6F29-F620-4430-8DAC8CE9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7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D21B04-D2E4-8057-1DDD-7DD7EE57EE73}"/>
              </a:ext>
            </a:extLst>
          </p:cNvPr>
          <p:cNvSpPr/>
          <p:nvPr/>
        </p:nvSpPr>
        <p:spPr bwMode="white">
          <a:xfrm>
            <a:off x="2701190" y="1989429"/>
            <a:ext cx="485553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6E3014-2963-DD42-C687-1FF8CE3C56C4}"/>
              </a:ext>
            </a:extLst>
          </p:cNvPr>
          <p:cNvSpPr/>
          <p:nvPr/>
        </p:nvSpPr>
        <p:spPr bwMode="white">
          <a:xfrm>
            <a:off x="5376495" y="1989429"/>
            <a:ext cx="628363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0BBD0E-E408-E2C9-C181-23012F3EAF2D}"/>
              </a:ext>
            </a:extLst>
          </p:cNvPr>
          <p:cNvSpPr/>
          <p:nvPr/>
        </p:nvSpPr>
        <p:spPr bwMode="white">
          <a:xfrm>
            <a:off x="8194611" y="1989429"/>
            <a:ext cx="476033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CD8B65-BA4F-6A56-4E44-9655E2903184}"/>
              </a:ext>
            </a:extLst>
          </p:cNvPr>
          <p:cNvSpPr/>
          <p:nvPr/>
        </p:nvSpPr>
        <p:spPr bwMode="white">
          <a:xfrm>
            <a:off x="10736628" y="1989429"/>
            <a:ext cx="199933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0BB3D5-C8EE-3376-BB61-7D13F3418B14}"/>
              </a:ext>
            </a:extLst>
          </p:cNvPr>
          <p:cNvSpPr/>
          <p:nvPr/>
        </p:nvSpPr>
        <p:spPr bwMode="white">
          <a:xfrm>
            <a:off x="2415570" y="2514381"/>
            <a:ext cx="495074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6FBD2D-F46F-21AD-B0B1-53973291A4CE}"/>
              </a:ext>
            </a:extLst>
          </p:cNvPr>
          <p:cNvSpPr/>
          <p:nvPr/>
        </p:nvSpPr>
        <p:spPr bwMode="white">
          <a:xfrm>
            <a:off x="5243206" y="2514381"/>
            <a:ext cx="485553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48C4C8-DC52-4E67-53BE-C5571E1EB34D}"/>
              </a:ext>
            </a:extLst>
          </p:cNvPr>
          <p:cNvSpPr/>
          <p:nvPr/>
        </p:nvSpPr>
        <p:spPr bwMode="white">
          <a:xfrm>
            <a:off x="8051801" y="2514381"/>
            <a:ext cx="618842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87051E-641D-A996-7AEE-B6C0B100A931}"/>
              </a:ext>
            </a:extLst>
          </p:cNvPr>
          <p:cNvSpPr/>
          <p:nvPr/>
        </p:nvSpPr>
        <p:spPr bwMode="white">
          <a:xfrm>
            <a:off x="10736628" y="2514381"/>
            <a:ext cx="437950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E9BFF2A8-D68C-04A8-698E-5822A4BC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" y="3048878"/>
            <a:ext cx="11520000" cy="309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26F17B2-4413-F3B6-6CAB-75FE9FB98876}"/>
              </a:ext>
            </a:extLst>
          </p:cNvPr>
          <p:cNvSpPr/>
          <p:nvPr/>
        </p:nvSpPr>
        <p:spPr bwMode="white">
          <a:xfrm>
            <a:off x="2687352" y="3640042"/>
            <a:ext cx="1028231" cy="2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16F693A-EEFB-C910-2C0A-2DE4D6864E45}"/>
              </a:ext>
            </a:extLst>
          </p:cNvPr>
          <p:cNvSpPr/>
          <p:nvPr/>
        </p:nvSpPr>
        <p:spPr bwMode="white">
          <a:xfrm>
            <a:off x="5914856" y="3640042"/>
            <a:ext cx="866380" cy="2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AF1CEA8-3589-CAFD-4645-5725CBD526A7}"/>
              </a:ext>
            </a:extLst>
          </p:cNvPr>
          <p:cNvSpPr/>
          <p:nvPr/>
        </p:nvSpPr>
        <p:spPr bwMode="white">
          <a:xfrm>
            <a:off x="9561269" y="3640042"/>
            <a:ext cx="1028231" cy="2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7C0E330-7A64-BB12-07C1-20E42A58517F}"/>
              </a:ext>
            </a:extLst>
          </p:cNvPr>
          <p:cNvSpPr/>
          <p:nvPr/>
        </p:nvSpPr>
        <p:spPr bwMode="white">
          <a:xfrm>
            <a:off x="1244338" y="4082264"/>
            <a:ext cx="1802374" cy="119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26A9B84-7851-D613-6F16-8CF0C0B44D4C}"/>
              </a:ext>
            </a:extLst>
          </p:cNvPr>
          <p:cNvSpPr/>
          <p:nvPr/>
        </p:nvSpPr>
        <p:spPr bwMode="white">
          <a:xfrm>
            <a:off x="4534293" y="4082264"/>
            <a:ext cx="1461153" cy="119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D9D898F-5965-8544-1B0E-607ACBF36DCD}"/>
              </a:ext>
            </a:extLst>
          </p:cNvPr>
          <p:cNvSpPr/>
          <p:nvPr/>
        </p:nvSpPr>
        <p:spPr bwMode="white">
          <a:xfrm>
            <a:off x="7742824" y="4082264"/>
            <a:ext cx="1693408" cy="119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D9D898F-5965-8544-1B0E-607ACBF36DCD}"/>
              </a:ext>
            </a:extLst>
          </p:cNvPr>
          <p:cNvSpPr/>
          <p:nvPr/>
        </p:nvSpPr>
        <p:spPr bwMode="white">
          <a:xfrm>
            <a:off x="9436232" y="4082264"/>
            <a:ext cx="2210062" cy="119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2023-07-05T02:44:33Z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