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6" r:id="rId5"/>
    <p:sldId id="274" r:id="rId6"/>
    <p:sldId id="272" r:id="rId7"/>
    <p:sldId id="271" r:id="rId8"/>
    <p:sldId id="270" r:id="rId9"/>
    <p:sldId id="268" r:id="rId10"/>
    <p:sldId id="266" r:id="rId11"/>
    <p:sldId id="264" r:id="rId12"/>
    <p:sldId id="263" r:id="rId13"/>
    <p:sldId id="262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F78B97-1BED-1F66-9104-E1221D725B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10FE08-E381-DB17-94AC-7503FD0A23F5}"/>
              </a:ext>
            </a:extLst>
          </p:cNvPr>
          <p:cNvSpPr/>
          <p:nvPr/>
        </p:nvSpPr>
        <p:spPr bwMode="white">
          <a:xfrm>
            <a:off x="4491074" y="2446226"/>
            <a:ext cx="48555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146152-4DC9-56DB-AAD9-EE4214925220}"/>
              </a:ext>
            </a:extLst>
          </p:cNvPr>
          <p:cNvSpPr/>
          <p:nvPr/>
        </p:nvSpPr>
        <p:spPr bwMode="white">
          <a:xfrm>
            <a:off x="6242876" y="2446226"/>
            <a:ext cx="47603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28DB88-9107-18B1-E666-0CD8BC60A2F0}"/>
              </a:ext>
            </a:extLst>
          </p:cNvPr>
          <p:cNvSpPr/>
          <p:nvPr/>
        </p:nvSpPr>
        <p:spPr bwMode="white">
          <a:xfrm>
            <a:off x="7985157" y="2446226"/>
            <a:ext cx="47603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6F1B78-568B-DD29-599E-1A6E02100F30}"/>
              </a:ext>
            </a:extLst>
          </p:cNvPr>
          <p:cNvSpPr/>
          <p:nvPr/>
        </p:nvSpPr>
        <p:spPr bwMode="white">
          <a:xfrm>
            <a:off x="9727438" y="2446226"/>
            <a:ext cx="47603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5496A6-72BD-353E-9D5D-229AA250D7C3}"/>
              </a:ext>
            </a:extLst>
          </p:cNvPr>
          <p:cNvSpPr/>
          <p:nvPr/>
        </p:nvSpPr>
        <p:spPr bwMode="white">
          <a:xfrm>
            <a:off x="4491074" y="3027993"/>
            <a:ext cx="48555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8E1499-1304-CC73-D0A1-FA2B56E64D6E}"/>
              </a:ext>
            </a:extLst>
          </p:cNvPr>
          <p:cNvSpPr/>
          <p:nvPr/>
        </p:nvSpPr>
        <p:spPr bwMode="white">
          <a:xfrm>
            <a:off x="6300000" y="3027993"/>
            <a:ext cx="34274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59C7CA-7A1F-95DC-060C-4259AC5C5EA0}"/>
              </a:ext>
            </a:extLst>
          </p:cNvPr>
          <p:cNvSpPr/>
          <p:nvPr/>
        </p:nvSpPr>
        <p:spPr bwMode="white">
          <a:xfrm>
            <a:off x="8042280" y="3027993"/>
            <a:ext cx="342742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396A12-0E00-8C9B-A510-0E6BD1A0BD7F}"/>
              </a:ext>
            </a:extLst>
          </p:cNvPr>
          <p:cNvSpPr/>
          <p:nvPr/>
        </p:nvSpPr>
        <p:spPr bwMode="white">
          <a:xfrm>
            <a:off x="9727438" y="3027993"/>
            <a:ext cx="47603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8E82AC1-CD2C-F5EA-B59C-A914D703AE17}"/>
              </a:ext>
            </a:extLst>
          </p:cNvPr>
          <p:cNvSpPr/>
          <p:nvPr/>
        </p:nvSpPr>
        <p:spPr bwMode="white">
          <a:xfrm>
            <a:off x="4491074" y="3609760"/>
            <a:ext cx="48555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04FBFB4-481D-26C7-1EC9-29D4D7E246A5}"/>
              </a:ext>
            </a:extLst>
          </p:cNvPr>
          <p:cNvSpPr/>
          <p:nvPr/>
        </p:nvSpPr>
        <p:spPr bwMode="white">
          <a:xfrm>
            <a:off x="6300000" y="3609760"/>
            <a:ext cx="34274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4D84FCA-72FA-93AB-705F-29F772AD5888}"/>
              </a:ext>
            </a:extLst>
          </p:cNvPr>
          <p:cNvSpPr/>
          <p:nvPr/>
        </p:nvSpPr>
        <p:spPr bwMode="white">
          <a:xfrm>
            <a:off x="7985157" y="3609760"/>
            <a:ext cx="476033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FF8FD17-29E6-855F-EE2B-89DFB270694F}"/>
              </a:ext>
            </a:extLst>
          </p:cNvPr>
          <p:cNvSpPr/>
          <p:nvPr/>
        </p:nvSpPr>
        <p:spPr bwMode="white">
          <a:xfrm>
            <a:off x="9775041" y="3609760"/>
            <a:ext cx="352264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120D389E-E8E6-BCA9-4AF0-CC4098E8C3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77082"/>
            <a:ext cx="11520000" cy="2709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98B6AC0-A860-E985-D21A-6E27C9A6A467}"/>
              </a:ext>
            </a:extLst>
          </p:cNvPr>
          <p:cNvSpPr/>
          <p:nvPr/>
        </p:nvSpPr>
        <p:spPr bwMode="white">
          <a:xfrm>
            <a:off x="4214975" y="4258338"/>
            <a:ext cx="628363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C8FAA46-90A6-5F2B-BACD-9B55BA261EBC}"/>
              </a:ext>
            </a:extLst>
          </p:cNvPr>
          <p:cNvSpPr/>
          <p:nvPr/>
        </p:nvSpPr>
        <p:spPr bwMode="white">
          <a:xfrm>
            <a:off x="5662115" y="4802106"/>
            <a:ext cx="628363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FC15337-165D-12ED-CAAF-5B712FC63E92}"/>
              </a:ext>
            </a:extLst>
          </p:cNvPr>
          <p:cNvSpPr/>
          <p:nvPr/>
        </p:nvSpPr>
        <p:spPr bwMode="white">
          <a:xfrm>
            <a:off x="1168363" y="5326794"/>
            <a:ext cx="628363" cy="28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80923AF-EC73-1640-5890-4A4A17A262DB}"/>
              </a:ext>
            </a:extLst>
          </p:cNvPr>
          <p:cNvSpPr/>
          <p:nvPr/>
        </p:nvSpPr>
        <p:spPr bwMode="white">
          <a:xfrm>
            <a:off x="2053785" y="6404791"/>
            <a:ext cx="599801" cy="27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31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46E3B1-6279-DC9F-B9EE-C2464AC8E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8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46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3814D3-C572-E601-BE1F-DB59176DCD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19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D0F39F-CBAC-A7BC-0F51-117C7A6FFA25}"/>
              </a:ext>
            </a:extLst>
          </p:cNvPr>
          <p:cNvSpPr/>
          <p:nvPr/>
        </p:nvSpPr>
        <p:spPr bwMode="white">
          <a:xfrm>
            <a:off x="3101419" y="1529652"/>
            <a:ext cx="7863704" cy="441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6D964C-9FE4-6428-5362-BE02139C8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78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504B9E-5AA6-071D-1116-B029A56ADF7B}"/>
              </a:ext>
            </a:extLst>
          </p:cNvPr>
          <p:cNvSpPr/>
          <p:nvPr/>
        </p:nvSpPr>
        <p:spPr bwMode="white">
          <a:xfrm>
            <a:off x="2044264" y="1694843"/>
            <a:ext cx="5407735" cy="1003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B1A651E-B40F-2270-A881-2216FE447E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98358"/>
            <a:ext cx="11520000" cy="1094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F1C56E-432A-98CC-F0A4-C88DA0CC3F40}"/>
              </a:ext>
            </a:extLst>
          </p:cNvPr>
          <p:cNvSpPr/>
          <p:nvPr/>
        </p:nvSpPr>
        <p:spPr bwMode="white">
          <a:xfrm>
            <a:off x="2044264" y="3437439"/>
            <a:ext cx="609322" cy="27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72F78A-DF12-C47E-E65A-9F6C644D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715BE3-C8C1-7A2D-D0B3-D134B9CC50E8}"/>
              </a:ext>
            </a:extLst>
          </p:cNvPr>
          <p:cNvSpPr/>
          <p:nvPr/>
        </p:nvSpPr>
        <p:spPr bwMode="white">
          <a:xfrm>
            <a:off x="2567900" y="2767782"/>
            <a:ext cx="5217322" cy="981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8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38412"/>
            <a:ext cx="64008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7DCE6E-4CAB-9856-D7B8-A9CD72D42B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26E972-2DF6-B547-3EEE-0CEC83985A3C}"/>
              </a:ext>
            </a:extLst>
          </p:cNvPr>
          <p:cNvSpPr/>
          <p:nvPr/>
        </p:nvSpPr>
        <p:spPr bwMode="white">
          <a:xfrm>
            <a:off x="7099735" y="2597275"/>
            <a:ext cx="199933" cy="219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C27AA0-509A-0110-0003-F8AA22C7B2B5}"/>
              </a:ext>
            </a:extLst>
          </p:cNvPr>
          <p:cNvSpPr/>
          <p:nvPr/>
        </p:nvSpPr>
        <p:spPr bwMode="white">
          <a:xfrm>
            <a:off x="1825289" y="3140446"/>
            <a:ext cx="199933" cy="219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A00FB3-8232-33D4-030B-56738A804220}"/>
              </a:ext>
            </a:extLst>
          </p:cNvPr>
          <p:cNvSpPr/>
          <p:nvPr/>
        </p:nvSpPr>
        <p:spPr bwMode="white">
          <a:xfrm>
            <a:off x="2491735" y="4198201"/>
            <a:ext cx="4427107" cy="28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992BFF7-875A-413A-3A24-056E9A6DCB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6" y="4834111"/>
            <a:ext cx="11520000" cy="91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563868-4899-C4E7-8EAC-16A685F92959}"/>
              </a:ext>
            </a:extLst>
          </p:cNvPr>
          <p:cNvSpPr/>
          <p:nvPr/>
        </p:nvSpPr>
        <p:spPr bwMode="white">
          <a:xfrm>
            <a:off x="2515791" y="5428263"/>
            <a:ext cx="609322" cy="27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76A2D6-7112-9490-3950-D3C047DA51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32A44CA-FA9E-6B4A-21BE-474723BC58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93373"/>
            <a:ext cx="11520000" cy="4473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29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BE4C5-B066-6325-9881-5CB1A19F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70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4875F4-ECAD-68F8-353F-13F06948916F}"/>
              </a:ext>
            </a:extLst>
          </p:cNvPr>
          <p:cNvSpPr/>
          <p:nvPr/>
        </p:nvSpPr>
        <p:spPr bwMode="white">
          <a:xfrm>
            <a:off x="3082016" y="999242"/>
            <a:ext cx="323702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35C759-B91B-2301-1DCD-4A6793304CBE}"/>
              </a:ext>
            </a:extLst>
          </p:cNvPr>
          <p:cNvSpPr/>
          <p:nvPr/>
        </p:nvSpPr>
        <p:spPr bwMode="white">
          <a:xfrm>
            <a:off x="6737950" y="999242"/>
            <a:ext cx="323702" cy="28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7E47EC9-BA1B-F916-D48B-9E669895E2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64572"/>
            <a:ext cx="11520000" cy="3370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F19BA3-D4EC-D448-255D-C434DF7ABE0A}"/>
              </a:ext>
            </a:extLst>
          </p:cNvPr>
          <p:cNvSpPr/>
          <p:nvPr/>
        </p:nvSpPr>
        <p:spPr bwMode="white">
          <a:xfrm>
            <a:off x="3672297" y="1679140"/>
            <a:ext cx="333223" cy="257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E53B96-BC3B-0C80-7626-054CB62E85F1}"/>
              </a:ext>
            </a:extLst>
          </p:cNvPr>
          <p:cNvSpPr/>
          <p:nvPr/>
        </p:nvSpPr>
        <p:spPr bwMode="white">
          <a:xfrm>
            <a:off x="3967438" y="2334245"/>
            <a:ext cx="323702" cy="261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324883-FAB1-2F83-68A8-135BFADC244D}"/>
              </a:ext>
            </a:extLst>
          </p:cNvPr>
          <p:cNvSpPr/>
          <p:nvPr/>
        </p:nvSpPr>
        <p:spPr bwMode="white">
          <a:xfrm>
            <a:off x="3672297" y="2946749"/>
            <a:ext cx="333223" cy="32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508DE8-9513-22CC-EB40-DBA159128CD5}"/>
              </a:ext>
            </a:extLst>
          </p:cNvPr>
          <p:cNvSpPr/>
          <p:nvPr/>
        </p:nvSpPr>
        <p:spPr bwMode="white">
          <a:xfrm>
            <a:off x="5290809" y="3712724"/>
            <a:ext cx="580760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667649D-303D-2A7B-A774-8D8857EAFDC4}"/>
              </a:ext>
            </a:extLst>
          </p:cNvPr>
          <p:cNvSpPr/>
          <p:nvPr/>
        </p:nvSpPr>
        <p:spPr bwMode="white">
          <a:xfrm>
            <a:off x="3881752" y="4381038"/>
            <a:ext cx="495074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BCDF5D5-1B89-6C6B-82DD-D6C77B5C2516}"/>
              </a:ext>
            </a:extLst>
          </p:cNvPr>
          <p:cNvSpPr/>
          <p:nvPr/>
        </p:nvSpPr>
        <p:spPr bwMode="white">
          <a:xfrm>
            <a:off x="6652264" y="4381038"/>
            <a:ext cx="504595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80EB356-92FA-9E14-EAA9-D112E5C00050}"/>
              </a:ext>
            </a:extLst>
          </p:cNvPr>
          <p:cNvSpPr/>
          <p:nvPr/>
        </p:nvSpPr>
        <p:spPr bwMode="white">
          <a:xfrm>
            <a:off x="8842016" y="4381038"/>
            <a:ext cx="504595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3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6619BB-2F81-1C84-FEBC-C02298D2FF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6B8A28-A115-9513-D12F-38FC582EE8C5}"/>
              </a:ext>
            </a:extLst>
          </p:cNvPr>
          <p:cNvSpPr/>
          <p:nvPr/>
        </p:nvSpPr>
        <p:spPr bwMode="white">
          <a:xfrm>
            <a:off x="6557057" y="2540501"/>
            <a:ext cx="304661" cy="219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95A9DF-9BD5-0448-1EA8-4651FE442F7F}"/>
              </a:ext>
            </a:extLst>
          </p:cNvPr>
          <p:cNvSpPr/>
          <p:nvPr/>
        </p:nvSpPr>
        <p:spPr bwMode="white">
          <a:xfrm>
            <a:off x="10136826" y="2540501"/>
            <a:ext cx="209454" cy="219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2D6ABF-2D6E-4A4D-24E7-8E25DA641199}"/>
              </a:ext>
            </a:extLst>
          </p:cNvPr>
          <p:cNvSpPr/>
          <p:nvPr/>
        </p:nvSpPr>
        <p:spPr bwMode="white">
          <a:xfrm>
            <a:off x="4805256" y="3131449"/>
            <a:ext cx="342743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90141B-0486-C4B1-D187-604BBE10D830}"/>
              </a:ext>
            </a:extLst>
          </p:cNvPr>
          <p:cNvSpPr/>
          <p:nvPr/>
        </p:nvSpPr>
        <p:spPr bwMode="white">
          <a:xfrm>
            <a:off x="6576099" y="3131449"/>
            <a:ext cx="323702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04CE58-8DB7-A275-E294-8233869D0BB4}"/>
              </a:ext>
            </a:extLst>
          </p:cNvPr>
          <p:cNvSpPr/>
          <p:nvPr/>
        </p:nvSpPr>
        <p:spPr bwMode="white">
          <a:xfrm>
            <a:off x="8385024" y="3722397"/>
            <a:ext cx="199933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F545B0-6505-D33E-DC34-D742F3285EC9}"/>
              </a:ext>
            </a:extLst>
          </p:cNvPr>
          <p:cNvSpPr/>
          <p:nvPr/>
        </p:nvSpPr>
        <p:spPr bwMode="white">
          <a:xfrm>
            <a:off x="10136826" y="3722397"/>
            <a:ext cx="218975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9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5FD721-32A6-269E-BAD5-80FBE471BD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57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4E9E99-81EB-9A03-861E-62C4D15E3A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88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F7DE406-3CE9-3F6D-2347-4C3B30B8E9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78" y="2908449"/>
            <a:ext cx="11520000" cy="340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30203C-BDC9-CCD4-538B-595A97936D4E}"/>
              </a:ext>
            </a:extLst>
          </p:cNvPr>
          <p:cNvSpPr/>
          <p:nvPr/>
        </p:nvSpPr>
        <p:spPr bwMode="white">
          <a:xfrm>
            <a:off x="4698224" y="4070644"/>
            <a:ext cx="771173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136633-A0B3-50E7-7554-63EA8DA7CE28}"/>
              </a:ext>
            </a:extLst>
          </p:cNvPr>
          <p:cNvSpPr/>
          <p:nvPr/>
        </p:nvSpPr>
        <p:spPr bwMode="white">
          <a:xfrm>
            <a:off x="6802290" y="4061118"/>
            <a:ext cx="628363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FB892B-3174-4E4F-2BC0-7D84164C9E89}"/>
              </a:ext>
            </a:extLst>
          </p:cNvPr>
          <p:cNvSpPr/>
          <p:nvPr/>
        </p:nvSpPr>
        <p:spPr bwMode="white">
          <a:xfrm>
            <a:off x="8754025" y="4061118"/>
            <a:ext cx="790213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107564-FD30-AAE1-8324-7F4A0E46C136}"/>
              </a:ext>
            </a:extLst>
          </p:cNvPr>
          <p:cNvSpPr/>
          <p:nvPr/>
        </p:nvSpPr>
        <p:spPr bwMode="white">
          <a:xfrm>
            <a:off x="4688703" y="4642216"/>
            <a:ext cx="78069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82048A-000B-ADBF-7566-306B5E8C9AEF}"/>
              </a:ext>
            </a:extLst>
          </p:cNvPr>
          <p:cNvSpPr/>
          <p:nvPr/>
        </p:nvSpPr>
        <p:spPr bwMode="white">
          <a:xfrm>
            <a:off x="6945100" y="4642216"/>
            <a:ext cx="35226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733086-B117-73CE-C52F-A77F8E003833}"/>
              </a:ext>
            </a:extLst>
          </p:cNvPr>
          <p:cNvSpPr/>
          <p:nvPr/>
        </p:nvSpPr>
        <p:spPr bwMode="white">
          <a:xfrm>
            <a:off x="8763546" y="4642216"/>
            <a:ext cx="78069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BDF9E53-8903-2775-0D45-4C83AC13F642}"/>
              </a:ext>
            </a:extLst>
          </p:cNvPr>
          <p:cNvSpPr/>
          <p:nvPr/>
        </p:nvSpPr>
        <p:spPr bwMode="white">
          <a:xfrm>
            <a:off x="4688703" y="5223314"/>
            <a:ext cx="78069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78B0B7E-4C88-A192-7727-DFB238F2D7BA}"/>
              </a:ext>
            </a:extLst>
          </p:cNvPr>
          <p:cNvSpPr/>
          <p:nvPr/>
        </p:nvSpPr>
        <p:spPr bwMode="white">
          <a:xfrm>
            <a:off x="6726125" y="5223314"/>
            <a:ext cx="78069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A2E987-A650-39D7-C7B6-B2FC2A5A738D}"/>
              </a:ext>
            </a:extLst>
          </p:cNvPr>
          <p:cNvSpPr/>
          <p:nvPr/>
        </p:nvSpPr>
        <p:spPr bwMode="white">
          <a:xfrm>
            <a:off x="8830191" y="5223314"/>
            <a:ext cx="637885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BEA0FDA-C848-74B5-E279-094B0A138DD8}"/>
              </a:ext>
            </a:extLst>
          </p:cNvPr>
          <p:cNvSpPr/>
          <p:nvPr/>
        </p:nvSpPr>
        <p:spPr bwMode="white">
          <a:xfrm>
            <a:off x="4698224" y="5804411"/>
            <a:ext cx="780694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FBE4601-763A-47EC-4895-468E62333DB4}"/>
              </a:ext>
            </a:extLst>
          </p:cNvPr>
          <p:cNvSpPr/>
          <p:nvPr/>
        </p:nvSpPr>
        <p:spPr bwMode="white">
          <a:xfrm>
            <a:off x="6792769" y="5804411"/>
            <a:ext cx="637884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27A3555-1112-C8E2-57EE-4E289DDA1DA9}"/>
              </a:ext>
            </a:extLst>
          </p:cNvPr>
          <p:cNvSpPr/>
          <p:nvPr/>
        </p:nvSpPr>
        <p:spPr bwMode="white">
          <a:xfrm>
            <a:off x="8754025" y="5804411"/>
            <a:ext cx="790213" cy="21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89F55B-ECB0-9A09-0973-66BAD1CA2A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01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C544FDB-42A6-F145-3EB8-AC33774D12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94" y="1739817"/>
            <a:ext cx="11520000" cy="4989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89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2023-07-03T01:47:00Z</dcterms:created>
  <dcterms:modified xsi:type="dcterms:W3CDTF">2023-07-05T03:03:05Z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