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5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EFC1B7-C16B-34B3-74F9-CFCE8BA415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1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572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622148-C93D-BD2B-C45D-2AFFBF6F57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1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A435E3-A8CB-029B-DDDF-17385847334A}"/>
              </a:ext>
            </a:extLst>
          </p:cNvPr>
          <p:cNvSpPr/>
          <p:nvPr/>
        </p:nvSpPr>
        <p:spPr bwMode="white">
          <a:xfrm>
            <a:off x="1044754" y="3484988"/>
            <a:ext cx="5525027" cy="190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F5B33D-4832-B8F8-B533-D920BB6B66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24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E2A1D4-D28D-CE9D-8D7A-1D67669A30DA}"/>
              </a:ext>
            </a:extLst>
          </p:cNvPr>
          <p:cNvSpPr/>
          <p:nvPr/>
        </p:nvSpPr>
        <p:spPr bwMode="white">
          <a:xfrm>
            <a:off x="1740145" y="4299805"/>
            <a:ext cx="5086835" cy="4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743786"/>
            <a:ext cx="539115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12048"/>
          <a:stretch/>
        </p:blipFill>
        <p:spPr>
          <a:xfrm>
            <a:off x="871021" y="1875361"/>
            <a:ext cx="7401958" cy="186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345688-C9B0-6D46-5D2D-486CB91DEC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6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EBCE46-5358-6140-7834-829A3DC930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393396-FFD1-07F5-559C-1CCCE0FB850E}"/>
              </a:ext>
            </a:extLst>
          </p:cNvPr>
          <p:cNvSpPr/>
          <p:nvPr/>
        </p:nvSpPr>
        <p:spPr bwMode="white">
          <a:xfrm>
            <a:off x="2178337" y="2109537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3E5B2F-835C-F4A6-7D5B-73C1113166BA}"/>
              </a:ext>
            </a:extLst>
          </p:cNvPr>
          <p:cNvSpPr/>
          <p:nvPr/>
        </p:nvSpPr>
        <p:spPr bwMode="white">
          <a:xfrm>
            <a:off x="4597918" y="2109537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3A213F-4CA1-9AEB-219D-4D6117BC0429}"/>
              </a:ext>
            </a:extLst>
          </p:cNvPr>
          <p:cNvSpPr/>
          <p:nvPr/>
        </p:nvSpPr>
        <p:spPr bwMode="white">
          <a:xfrm>
            <a:off x="5407620" y="2109537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FAAC7F-684F-FFE9-DFC6-524DC21B51A5}"/>
              </a:ext>
            </a:extLst>
          </p:cNvPr>
          <p:cNvSpPr/>
          <p:nvPr/>
        </p:nvSpPr>
        <p:spPr bwMode="white">
          <a:xfrm>
            <a:off x="7217543" y="2109537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7296D5-0328-F3A1-005E-72A0BBDBDADE}"/>
              </a:ext>
            </a:extLst>
          </p:cNvPr>
          <p:cNvSpPr/>
          <p:nvPr/>
        </p:nvSpPr>
        <p:spPr bwMode="white">
          <a:xfrm>
            <a:off x="2988039" y="2786363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4786AB-31EE-03AF-4D4C-92D127E7378C}"/>
              </a:ext>
            </a:extLst>
          </p:cNvPr>
          <p:cNvSpPr/>
          <p:nvPr/>
        </p:nvSpPr>
        <p:spPr bwMode="white">
          <a:xfrm>
            <a:off x="4597918" y="2786363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54A9A4-C01B-BA41-0D02-414E0F943229}"/>
              </a:ext>
            </a:extLst>
          </p:cNvPr>
          <p:cNvSpPr/>
          <p:nvPr/>
        </p:nvSpPr>
        <p:spPr bwMode="white">
          <a:xfrm>
            <a:off x="6207797" y="2786363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172321-B404-19A4-4788-00EEA5FE7CB7}"/>
              </a:ext>
            </a:extLst>
          </p:cNvPr>
          <p:cNvSpPr/>
          <p:nvPr/>
        </p:nvSpPr>
        <p:spPr bwMode="white">
          <a:xfrm>
            <a:off x="7217543" y="2786363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59BB30-B312-B609-BD4B-EC5325D4E25B}"/>
              </a:ext>
            </a:extLst>
          </p:cNvPr>
          <p:cNvSpPr/>
          <p:nvPr/>
        </p:nvSpPr>
        <p:spPr bwMode="white">
          <a:xfrm>
            <a:off x="3788216" y="3463188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96C7968-1A27-7D4C-1FCC-213514AEF90B}"/>
              </a:ext>
            </a:extLst>
          </p:cNvPr>
          <p:cNvSpPr/>
          <p:nvPr/>
        </p:nvSpPr>
        <p:spPr bwMode="white">
          <a:xfrm>
            <a:off x="5407620" y="3463188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7C0DC08-3A0E-52F9-2CCB-E496BA5E70A8}"/>
              </a:ext>
            </a:extLst>
          </p:cNvPr>
          <p:cNvSpPr/>
          <p:nvPr/>
        </p:nvSpPr>
        <p:spPr bwMode="white">
          <a:xfrm>
            <a:off x="6217323" y="3463188"/>
            <a:ext cx="371510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D0AFD9B-23A2-C5C7-6CA1-AE012DD60DF9}"/>
              </a:ext>
            </a:extLst>
          </p:cNvPr>
          <p:cNvSpPr/>
          <p:nvPr/>
        </p:nvSpPr>
        <p:spPr bwMode="white">
          <a:xfrm>
            <a:off x="7217543" y="3463188"/>
            <a:ext cx="381036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2C4C206-DBE9-D3C5-BF50-05AF03CC279E}"/>
              </a:ext>
            </a:extLst>
          </p:cNvPr>
          <p:cNvSpPr/>
          <p:nvPr/>
        </p:nvSpPr>
        <p:spPr bwMode="white">
          <a:xfrm>
            <a:off x="1368635" y="4302071"/>
            <a:ext cx="257199" cy="29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7470A3-D374-75B1-86DA-B0352557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04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4EE26B-89D0-D071-958F-E576D3DAD6B9}"/>
              </a:ext>
            </a:extLst>
          </p:cNvPr>
          <p:cNvSpPr/>
          <p:nvPr/>
        </p:nvSpPr>
        <p:spPr bwMode="white">
          <a:xfrm>
            <a:off x="3502438" y="2900546"/>
            <a:ext cx="466769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86FB67-D805-B3E5-1522-D8FAAD65CBF0}"/>
              </a:ext>
            </a:extLst>
          </p:cNvPr>
          <p:cNvSpPr/>
          <p:nvPr/>
        </p:nvSpPr>
        <p:spPr bwMode="white">
          <a:xfrm>
            <a:off x="4607444" y="2900546"/>
            <a:ext cx="428665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525B13-B649-C0C8-98B5-60C9F54FF160}"/>
              </a:ext>
            </a:extLst>
          </p:cNvPr>
          <p:cNvSpPr/>
          <p:nvPr/>
        </p:nvSpPr>
        <p:spPr bwMode="white">
          <a:xfrm>
            <a:off x="5683872" y="2900546"/>
            <a:ext cx="419140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D98F52-11FD-A4CE-DE59-B6240856092F}"/>
              </a:ext>
            </a:extLst>
          </p:cNvPr>
          <p:cNvSpPr/>
          <p:nvPr/>
        </p:nvSpPr>
        <p:spPr bwMode="white">
          <a:xfrm>
            <a:off x="6836507" y="2900546"/>
            <a:ext cx="247673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5FB8D2-725A-A900-944E-76756A2B6601}"/>
              </a:ext>
            </a:extLst>
          </p:cNvPr>
          <p:cNvSpPr/>
          <p:nvPr/>
        </p:nvSpPr>
        <p:spPr bwMode="white">
          <a:xfrm>
            <a:off x="7912934" y="2900546"/>
            <a:ext cx="257199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5BC127-2165-0028-0961-828F11E28229}"/>
              </a:ext>
            </a:extLst>
          </p:cNvPr>
          <p:cNvSpPr/>
          <p:nvPr/>
        </p:nvSpPr>
        <p:spPr bwMode="white">
          <a:xfrm>
            <a:off x="3635801" y="3567762"/>
            <a:ext cx="171466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892779-D79A-9BE3-7EAD-B8E666D17E23}"/>
              </a:ext>
            </a:extLst>
          </p:cNvPr>
          <p:cNvSpPr/>
          <p:nvPr/>
        </p:nvSpPr>
        <p:spPr bwMode="white">
          <a:xfrm>
            <a:off x="4693177" y="3567762"/>
            <a:ext cx="238147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CF42AC-E8A8-3908-B277-8A79D3601DC1}"/>
              </a:ext>
            </a:extLst>
          </p:cNvPr>
          <p:cNvSpPr/>
          <p:nvPr/>
        </p:nvSpPr>
        <p:spPr bwMode="white">
          <a:xfrm>
            <a:off x="5760079" y="3567762"/>
            <a:ext cx="247673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992846-0755-2485-ECDF-3A349638F29E}"/>
              </a:ext>
            </a:extLst>
          </p:cNvPr>
          <p:cNvSpPr/>
          <p:nvPr/>
        </p:nvSpPr>
        <p:spPr bwMode="white">
          <a:xfrm>
            <a:off x="6826981" y="3567762"/>
            <a:ext cx="276251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93B584-E905-EE5C-EB26-FB0C921063BD}"/>
              </a:ext>
            </a:extLst>
          </p:cNvPr>
          <p:cNvSpPr/>
          <p:nvPr/>
        </p:nvSpPr>
        <p:spPr bwMode="white">
          <a:xfrm>
            <a:off x="7912934" y="3567762"/>
            <a:ext cx="257199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A540536-5EC8-C020-A512-DBEC5E815B01}"/>
              </a:ext>
            </a:extLst>
          </p:cNvPr>
          <p:cNvSpPr/>
          <p:nvPr/>
        </p:nvSpPr>
        <p:spPr bwMode="white">
          <a:xfrm>
            <a:off x="3502438" y="4244510"/>
            <a:ext cx="476295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68EFD90-633E-9543-CFA4-334B720666AD}"/>
              </a:ext>
            </a:extLst>
          </p:cNvPr>
          <p:cNvSpPr/>
          <p:nvPr/>
        </p:nvSpPr>
        <p:spPr bwMode="white">
          <a:xfrm>
            <a:off x="4578866" y="4244510"/>
            <a:ext cx="457243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ADFE455-965F-C6B7-493D-610297143DAE}"/>
              </a:ext>
            </a:extLst>
          </p:cNvPr>
          <p:cNvSpPr/>
          <p:nvPr/>
        </p:nvSpPr>
        <p:spPr bwMode="white">
          <a:xfrm>
            <a:off x="5655294" y="4244510"/>
            <a:ext cx="457243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302E7E9-8A2C-F2BF-59BE-D4187301F4E3}"/>
              </a:ext>
            </a:extLst>
          </p:cNvPr>
          <p:cNvSpPr/>
          <p:nvPr/>
        </p:nvSpPr>
        <p:spPr bwMode="white">
          <a:xfrm>
            <a:off x="6741248" y="4244510"/>
            <a:ext cx="447717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0FC842B-BE32-EBC6-FDD6-8E32B249009B}"/>
              </a:ext>
            </a:extLst>
          </p:cNvPr>
          <p:cNvSpPr/>
          <p:nvPr/>
        </p:nvSpPr>
        <p:spPr bwMode="white">
          <a:xfrm>
            <a:off x="7808149" y="4244510"/>
            <a:ext cx="466769" cy="28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D629652-EC73-308B-69F9-5FA27D7BE13C}"/>
              </a:ext>
            </a:extLst>
          </p:cNvPr>
          <p:cNvSpPr/>
          <p:nvPr/>
        </p:nvSpPr>
        <p:spPr bwMode="white">
          <a:xfrm>
            <a:off x="3645327" y="5064232"/>
            <a:ext cx="257199" cy="295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86D391B-A345-F6EE-DBFF-2EB44CA1F592}"/>
              </a:ext>
            </a:extLst>
          </p:cNvPr>
          <p:cNvSpPr/>
          <p:nvPr/>
        </p:nvSpPr>
        <p:spPr bwMode="white">
          <a:xfrm>
            <a:off x="1902085" y="5760043"/>
            <a:ext cx="466769" cy="295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4ADE023-7B68-886D-A42A-30478BA029E3}"/>
              </a:ext>
            </a:extLst>
          </p:cNvPr>
          <p:cNvSpPr/>
          <p:nvPr/>
        </p:nvSpPr>
        <p:spPr bwMode="white">
          <a:xfrm>
            <a:off x="6503100" y="5760043"/>
            <a:ext cx="447717" cy="295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9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0C267E-FBAE-1537-8397-E4CCCDF6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0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1909D7-7470-72C5-648E-CB44539F2562}"/>
              </a:ext>
            </a:extLst>
          </p:cNvPr>
          <p:cNvSpPr/>
          <p:nvPr/>
        </p:nvSpPr>
        <p:spPr bwMode="white">
          <a:xfrm>
            <a:off x="3130928" y="3578247"/>
            <a:ext cx="276251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004822-91AA-8F18-3C75-4290E1375AAE}"/>
              </a:ext>
            </a:extLst>
          </p:cNvPr>
          <p:cNvSpPr/>
          <p:nvPr/>
        </p:nvSpPr>
        <p:spPr bwMode="white">
          <a:xfrm>
            <a:off x="4340718" y="3578247"/>
            <a:ext cx="257199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DD9A8B-4BE4-B630-DC4B-ED2CB381324C}"/>
              </a:ext>
            </a:extLst>
          </p:cNvPr>
          <p:cNvSpPr/>
          <p:nvPr/>
        </p:nvSpPr>
        <p:spPr bwMode="white">
          <a:xfrm>
            <a:off x="5560035" y="3578247"/>
            <a:ext cx="238147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8CD691-E1E5-6298-5548-171FCA3E560F}"/>
              </a:ext>
            </a:extLst>
          </p:cNvPr>
          <p:cNvSpPr/>
          <p:nvPr/>
        </p:nvSpPr>
        <p:spPr bwMode="white">
          <a:xfrm>
            <a:off x="6788877" y="3587783"/>
            <a:ext cx="171466" cy="27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C48328-485A-AFCA-AEA1-DF6D9AD1C5B5}"/>
              </a:ext>
            </a:extLst>
          </p:cNvPr>
          <p:cNvSpPr/>
          <p:nvPr/>
        </p:nvSpPr>
        <p:spPr bwMode="white">
          <a:xfrm>
            <a:off x="7970090" y="3578247"/>
            <a:ext cx="257199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DAE1D5-364F-C74A-1216-4B0FF90D7C85}"/>
              </a:ext>
            </a:extLst>
          </p:cNvPr>
          <p:cNvSpPr/>
          <p:nvPr/>
        </p:nvSpPr>
        <p:spPr bwMode="white">
          <a:xfrm>
            <a:off x="3169031" y="4245718"/>
            <a:ext cx="171466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D7883F-E50B-6F27-E57D-C7535D8C0FEB}"/>
              </a:ext>
            </a:extLst>
          </p:cNvPr>
          <p:cNvSpPr/>
          <p:nvPr/>
        </p:nvSpPr>
        <p:spPr bwMode="white">
          <a:xfrm>
            <a:off x="4340718" y="4245718"/>
            <a:ext cx="257199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74A033-04AD-5CD4-EB29-4270C00BA9D1}"/>
              </a:ext>
            </a:extLst>
          </p:cNvPr>
          <p:cNvSpPr/>
          <p:nvPr/>
        </p:nvSpPr>
        <p:spPr bwMode="white">
          <a:xfrm>
            <a:off x="5560035" y="4245718"/>
            <a:ext cx="247673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E851593-CDC5-A339-24B5-0D8399A404A1}"/>
              </a:ext>
            </a:extLst>
          </p:cNvPr>
          <p:cNvSpPr/>
          <p:nvPr/>
        </p:nvSpPr>
        <p:spPr bwMode="white">
          <a:xfrm>
            <a:off x="6760299" y="4245718"/>
            <a:ext cx="247673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78F8B45-45C7-6FE1-7FF7-FDC868EC2843}"/>
              </a:ext>
            </a:extLst>
          </p:cNvPr>
          <p:cNvSpPr/>
          <p:nvPr/>
        </p:nvSpPr>
        <p:spPr bwMode="white">
          <a:xfrm>
            <a:off x="7970090" y="4245718"/>
            <a:ext cx="257199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94E1CA7-F1E9-8F0D-0AB4-8D2E18124AF5}"/>
              </a:ext>
            </a:extLst>
          </p:cNvPr>
          <p:cNvSpPr/>
          <p:nvPr/>
        </p:nvSpPr>
        <p:spPr bwMode="white">
          <a:xfrm>
            <a:off x="2044974" y="5065754"/>
            <a:ext cx="257199" cy="30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9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4C7E11-3D32-35C7-0FAE-C6D5EC51B1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0274"/>
            <a:ext cx="8640000" cy="5312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E67F968-9DE6-DFAA-0E8C-1C2F24B24B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4" y="5882320"/>
            <a:ext cx="8640000" cy="65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B0F1E2-5058-16FD-75F9-09518F257BEB}"/>
              </a:ext>
            </a:extLst>
          </p:cNvPr>
          <p:cNvSpPr/>
          <p:nvPr/>
        </p:nvSpPr>
        <p:spPr bwMode="white">
          <a:xfrm>
            <a:off x="956664" y="6093556"/>
            <a:ext cx="7573097" cy="40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5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BC6510-4A91-E535-DD0B-41B22D4C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31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A5F30D30-9E75-0BCC-25C7-BD91529E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397966"/>
            <a:ext cx="8640000" cy="2374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55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246709-2120-37E1-9DE0-7D04E606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7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63E74D-67F0-18B7-3622-A13233B60255}"/>
              </a:ext>
            </a:extLst>
          </p:cNvPr>
          <p:cNvSpPr/>
          <p:nvPr/>
        </p:nvSpPr>
        <p:spPr bwMode="white">
          <a:xfrm>
            <a:off x="216000" y="1327725"/>
            <a:ext cx="3597048" cy="4972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0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