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7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90DE64-C253-88DB-7AEE-4401AB7050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39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847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9BA33A-ED35-D678-D225-FD3DEE502F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65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7DA973-3899-CFA6-C5E2-9F24D6378F63}"/>
              </a:ext>
            </a:extLst>
          </p:cNvPr>
          <p:cNvSpPr/>
          <p:nvPr/>
        </p:nvSpPr>
        <p:spPr bwMode="white">
          <a:xfrm>
            <a:off x="1111435" y="1985678"/>
            <a:ext cx="1133583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BF2D5B-2A43-F58D-F57C-680377E157D3}"/>
              </a:ext>
            </a:extLst>
          </p:cNvPr>
          <p:cNvSpPr/>
          <p:nvPr/>
        </p:nvSpPr>
        <p:spPr bwMode="white">
          <a:xfrm>
            <a:off x="1997345" y="4206973"/>
            <a:ext cx="3181653" cy="4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9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3800935"/>
            <a:ext cx="62388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12048"/>
          <a:stretch/>
        </p:blipFill>
        <p:spPr>
          <a:xfrm>
            <a:off x="871021" y="1932510"/>
            <a:ext cx="7401958" cy="186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9CAFE6-827A-6E51-9E8F-41A01A24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9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5BF20F-06DD-BFF7-8BF2-E8341078E308}"/>
              </a:ext>
            </a:extLst>
          </p:cNvPr>
          <p:cNvSpPr/>
          <p:nvPr/>
        </p:nvSpPr>
        <p:spPr bwMode="white">
          <a:xfrm>
            <a:off x="4054941" y="3531141"/>
            <a:ext cx="914487" cy="295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3FAD20-F239-9EB1-AEC8-804817B09B27}"/>
              </a:ext>
            </a:extLst>
          </p:cNvPr>
          <p:cNvSpPr/>
          <p:nvPr/>
        </p:nvSpPr>
        <p:spPr bwMode="white">
          <a:xfrm>
            <a:off x="5807708" y="4284605"/>
            <a:ext cx="1114531" cy="30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37D431-23A1-E8B3-F773-8ACCA88C6F61}"/>
              </a:ext>
            </a:extLst>
          </p:cNvPr>
          <p:cNvSpPr/>
          <p:nvPr/>
        </p:nvSpPr>
        <p:spPr bwMode="white">
          <a:xfrm>
            <a:off x="5055162" y="5009456"/>
            <a:ext cx="1486041" cy="4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1B85DD-3549-51CC-5D38-527D3C590E66}"/>
              </a:ext>
            </a:extLst>
          </p:cNvPr>
          <p:cNvSpPr/>
          <p:nvPr/>
        </p:nvSpPr>
        <p:spPr bwMode="white">
          <a:xfrm>
            <a:off x="5531457" y="5762919"/>
            <a:ext cx="2029018" cy="40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2D55F5-0759-E868-383D-6228FC9466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0"/>
            <a:ext cx="8640000" cy="3936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A85604-4225-742F-FF76-035124CD301A}"/>
              </a:ext>
            </a:extLst>
          </p:cNvPr>
          <p:cNvSpPr/>
          <p:nvPr/>
        </p:nvSpPr>
        <p:spPr bwMode="white">
          <a:xfrm>
            <a:off x="968546" y="1877697"/>
            <a:ext cx="4562910" cy="1849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3051385-9ECB-F2D0-CCC7-6AFCD06613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0" y="3936493"/>
            <a:ext cx="8640000" cy="2985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E62271-34DC-A197-AD6E-BF3EC86B1FCC}"/>
              </a:ext>
            </a:extLst>
          </p:cNvPr>
          <p:cNvSpPr/>
          <p:nvPr/>
        </p:nvSpPr>
        <p:spPr bwMode="white">
          <a:xfrm>
            <a:off x="968546" y="4899913"/>
            <a:ext cx="4581962" cy="184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7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5A9C86-DCC8-A170-3C7E-F189C922C1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2" y="567936"/>
            <a:ext cx="8640000" cy="3042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E6E5B8-8840-D7A9-2D92-1FC69669799E}"/>
              </a:ext>
            </a:extLst>
          </p:cNvPr>
          <p:cNvSpPr/>
          <p:nvPr/>
        </p:nvSpPr>
        <p:spPr bwMode="white">
          <a:xfrm>
            <a:off x="753968" y="1559913"/>
            <a:ext cx="3743682" cy="1840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430EC0D6-08AB-F054-903E-83E4A2FD78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2" y="3610635"/>
            <a:ext cx="8640000" cy="3004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405D77-B559-8FAB-0BAD-245E1BBA7C27}"/>
              </a:ext>
            </a:extLst>
          </p:cNvPr>
          <p:cNvSpPr/>
          <p:nvPr/>
        </p:nvSpPr>
        <p:spPr bwMode="white">
          <a:xfrm>
            <a:off x="753968" y="4574035"/>
            <a:ext cx="4162822" cy="1850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0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6C89A4-7B75-149F-624C-E3ACF55B0B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7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04E9C0-D506-4484-25D2-285C91FC4CF2}"/>
              </a:ext>
            </a:extLst>
          </p:cNvPr>
          <p:cNvSpPr/>
          <p:nvPr/>
        </p:nvSpPr>
        <p:spPr bwMode="white">
          <a:xfrm>
            <a:off x="892339" y="3692548"/>
            <a:ext cx="8001765" cy="190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AD853A-7FEC-3650-D18D-1E5EFD503C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69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79D042-86B3-D05A-C719-E5FE25E65C84}"/>
              </a:ext>
            </a:extLst>
          </p:cNvPr>
          <p:cNvSpPr/>
          <p:nvPr/>
        </p:nvSpPr>
        <p:spPr bwMode="white">
          <a:xfrm>
            <a:off x="901865" y="3551486"/>
            <a:ext cx="7182535" cy="116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1608BC-2B19-2928-8D64-5D2D48507B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30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72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2C35DC-8C5A-62A4-4ADF-7F18EAFCFD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80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58A4D2-14B3-E54D-6349-98641701FD55}"/>
              </a:ext>
            </a:extLst>
          </p:cNvPr>
          <p:cNvSpPr/>
          <p:nvPr/>
        </p:nvSpPr>
        <p:spPr bwMode="white">
          <a:xfrm>
            <a:off x="978072" y="4191195"/>
            <a:ext cx="5686968" cy="114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