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2" r:id="rId11"/>
    <p:sldId id="261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5797F6-0CB0-EEB0-7C7B-8EC0E8A45F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16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F9FA3C7-95FF-DD4B-6AFF-EA82C9E9EE6C}"/>
              </a:ext>
            </a:extLst>
          </p:cNvPr>
          <p:cNvSpPr/>
          <p:nvPr/>
        </p:nvSpPr>
        <p:spPr bwMode="white">
          <a:xfrm>
            <a:off x="4664599" y="2109174"/>
            <a:ext cx="1047850" cy="295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6A276B-A310-24EA-208A-4DBD94BE374F}"/>
              </a:ext>
            </a:extLst>
          </p:cNvPr>
          <p:cNvSpPr/>
          <p:nvPr/>
        </p:nvSpPr>
        <p:spPr bwMode="white">
          <a:xfrm>
            <a:off x="4026363" y="4920346"/>
            <a:ext cx="876383" cy="371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1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929C79-95D4-8382-D578-C8DFCEC908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183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38942F7-F074-8EE3-E29C-F8F875D0A5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263876"/>
            <a:ext cx="8640000" cy="2323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442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3667278"/>
            <a:ext cx="6353175" cy="1057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2" y="1733433"/>
            <a:ext cx="8240275" cy="193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C3AAD7-2DD4-06D0-BE24-D4CDB8478A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94784"/>
            <a:ext cx="8640000" cy="2408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B6E0DF8D-E2C4-01B3-E431-EE1D07F64A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0" y="2610899"/>
            <a:ext cx="8640000" cy="4247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58A50D-AD1F-0861-3A34-1D31C8A5CE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389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259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BCE43C-8725-C64C-C35A-30CBBC8B04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457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C8CEB8-7B87-E051-4BE6-4337C6522A39}"/>
              </a:ext>
            </a:extLst>
          </p:cNvPr>
          <p:cNvSpPr/>
          <p:nvPr/>
        </p:nvSpPr>
        <p:spPr bwMode="white">
          <a:xfrm>
            <a:off x="3435757" y="2454002"/>
            <a:ext cx="171466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9F7907-7CEF-A9B7-7179-CAF90B929BBD}"/>
              </a:ext>
            </a:extLst>
          </p:cNvPr>
          <p:cNvSpPr/>
          <p:nvPr/>
        </p:nvSpPr>
        <p:spPr bwMode="white">
          <a:xfrm>
            <a:off x="6369737" y="2444460"/>
            <a:ext cx="257199" cy="28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6F3F8B-666F-C51A-05C6-38A84ACCD33A}"/>
              </a:ext>
            </a:extLst>
          </p:cNvPr>
          <p:cNvSpPr/>
          <p:nvPr/>
        </p:nvSpPr>
        <p:spPr bwMode="white">
          <a:xfrm>
            <a:off x="3416705" y="3245962"/>
            <a:ext cx="247673" cy="28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A13BD8-90D2-7A0C-A7C9-B9A24EDEA09E}"/>
              </a:ext>
            </a:extLst>
          </p:cNvPr>
          <p:cNvSpPr/>
          <p:nvPr/>
        </p:nvSpPr>
        <p:spPr bwMode="white">
          <a:xfrm>
            <a:off x="6379263" y="3255503"/>
            <a:ext cx="247673" cy="28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050D7C-96E2-B888-5C46-BC1297E98AC1}"/>
              </a:ext>
            </a:extLst>
          </p:cNvPr>
          <p:cNvSpPr/>
          <p:nvPr/>
        </p:nvSpPr>
        <p:spPr bwMode="white">
          <a:xfrm>
            <a:off x="3407179" y="4057005"/>
            <a:ext cx="257199" cy="295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5B5171-FCD0-6DF8-A756-B7A15507CA2A}"/>
              </a:ext>
            </a:extLst>
          </p:cNvPr>
          <p:cNvSpPr/>
          <p:nvPr/>
        </p:nvSpPr>
        <p:spPr bwMode="white">
          <a:xfrm>
            <a:off x="6369737" y="4066546"/>
            <a:ext cx="247673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98B5553-B80F-C77C-F7E0-B1282D07E2F0}"/>
              </a:ext>
            </a:extLst>
          </p:cNvPr>
          <p:cNvSpPr/>
          <p:nvPr/>
        </p:nvSpPr>
        <p:spPr bwMode="white">
          <a:xfrm>
            <a:off x="3407179" y="4868048"/>
            <a:ext cx="266725" cy="28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4CA9B6F-3BA2-6BE1-2C2D-56CFDA35DC59}"/>
              </a:ext>
            </a:extLst>
          </p:cNvPr>
          <p:cNvSpPr/>
          <p:nvPr/>
        </p:nvSpPr>
        <p:spPr bwMode="white">
          <a:xfrm>
            <a:off x="6369737" y="4868048"/>
            <a:ext cx="257199" cy="28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E2E85E7-9AA9-1381-6F7A-67D47EDF2A0D}"/>
              </a:ext>
            </a:extLst>
          </p:cNvPr>
          <p:cNvSpPr/>
          <p:nvPr/>
        </p:nvSpPr>
        <p:spPr bwMode="white">
          <a:xfrm>
            <a:off x="3416705" y="5679091"/>
            <a:ext cx="247673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14B4179-251D-098D-61BB-76221105A8AE}"/>
              </a:ext>
            </a:extLst>
          </p:cNvPr>
          <p:cNvSpPr/>
          <p:nvPr/>
        </p:nvSpPr>
        <p:spPr bwMode="white">
          <a:xfrm>
            <a:off x="6293530" y="5679091"/>
            <a:ext cx="371510" cy="27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32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09CD23-39C4-0745-2B46-F9B0BF3D72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61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555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2AE41F-1341-46D0-1C71-7EA2516C27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96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0AE649-B0F9-902F-1A24-D464AD437470}"/>
              </a:ext>
            </a:extLst>
          </p:cNvPr>
          <p:cNvSpPr/>
          <p:nvPr/>
        </p:nvSpPr>
        <p:spPr bwMode="white">
          <a:xfrm>
            <a:off x="6093486" y="4789990"/>
            <a:ext cx="981167" cy="29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11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C68FC4-2777-A634-1AD7-04D0C4A4D8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08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207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B22BCB-E2AE-D52D-3C1E-5FD9E63AC7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4" y="522216"/>
            <a:ext cx="8640000" cy="2260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906C9-DBF7-960C-B223-5B0BD0735C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8" y="2782496"/>
            <a:ext cx="8640000" cy="3775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50810C-4F53-2980-33CD-223783D8FCD9}"/>
              </a:ext>
            </a:extLst>
          </p:cNvPr>
          <p:cNvSpPr/>
          <p:nvPr/>
        </p:nvSpPr>
        <p:spPr bwMode="white">
          <a:xfrm>
            <a:off x="3976017" y="4098243"/>
            <a:ext cx="171466" cy="276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23D031-1161-9FC0-CCAD-36AF1E070616}"/>
              </a:ext>
            </a:extLst>
          </p:cNvPr>
          <p:cNvSpPr/>
          <p:nvPr/>
        </p:nvSpPr>
        <p:spPr bwMode="white">
          <a:xfrm>
            <a:off x="6919523" y="4088708"/>
            <a:ext cx="247673" cy="295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245638A-FB9F-09DD-99C2-1FB7BCF98DFB}"/>
              </a:ext>
            </a:extLst>
          </p:cNvPr>
          <p:cNvSpPr/>
          <p:nvPr/>
        </p:nvSpPr>
        <p:spPr bwMode="white">
          <a:xfrm>
            <a:off x="3947439" y="4899132"/>
            <a:ext cx="247673" cy="286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A1A76B-7F8E-1452-3846-3F29198A6F1A}"/>
              </a:ext>
            </a:extLst>
          </p:cNvPr>
          <p:cNvSpPr/>
          <p:nvPr/>
        </p:nvSpPr>
        <p:spPr bwMode="white">
          <a:xfrm>
            <a:off x="6843316" y="4899132"/>
            <a:ext cx="371510" cy="286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45584F-7104-5210-A6FA-040CD8C15164}"/>
              </a:ext>
            </a:extLst>
          </p:cNvPr>
          <p:cNvSpPr/>
          <p:nvPr/>
        </p:nvSpPr>
        <p:spPr bwMode="white">
          <a:xfrm>
            <a:off x="3947439" y="5709557"/>
            <a:ext cx="257199" cy="295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2263F2-833B-311D-0360-7C6D6AFD5372}"/>
              </a:ext>
            </a:extLst>
          </p:cNvPr>
          <p:cNvSpPr/>
          <p:nvPr/>
        </p:nvSpPr>
        <p:spPr bwMode="white">
          <a:xfrm>
            <a:off x="6843316" y="5709557"/>
            <a:ext cx="428665" cy="295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6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