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8" r:id="rId8"/>
    <p:sldId id="267" r:id="rId9"/>
    <p:sldId id="266" r:id="rId10"/>
    <p:sldId id="264" r:id="rId11"/>
    <p:sldId id="262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667B6A-C200-B4D1-64ED-054066E3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3072"/>
            <a:ext cx="8640000" cy="318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131E02-7F10-4C64-25EA-6E44D6A57E3C}"/>
              </a:ext>
            </a:extLst>
          </p:cNvPr>
          <p:cNvSpPr/>
          <p:nvPr/>
        </p:nvSpPr>
        <p:spPr bwMode="white">
          <a:xfrm>
            <a:off x="1568679" y="1252728"/>
            <a:ext cx="4229503" cy="222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2EB0215-F760-551E-4084-DD8CDBB1D7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696564"/>
            <a:ext cx="8640000" cy="304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20F37B-610B-7C87-F6DD-E724F42CDC58}"/>
              </a:ext>
            </a:extLst>
          </p:cNvPr>
          <p:cNvSpPr/>
          <p:nvPr/>
        </p:nvSpPr>
        <p:spPr bwMode="white">
          <a:xfrm>
            <a:off x="720873" y="4679235"/>
            <a:ext cx="6163263" cy="114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E70C66-FA1D-DE2B-E34D-E2BB5D2801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94200"/>
            <a:ext cx="8640000" cy="4036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84FFD73-4217-9ED4-3AF7-6BD772413A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92" y="4252968"/>
            <a:ext cx="8640000" cy="2355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B0D243-61C7-F755-E894-0352BE2880A8}"/>
              </a:ext>
            </a:extLst>
          </p:cNvPr>
          <p:cNvSpPr/>
          <p:nvPr/>
        </p:nvSpPr>
        <p:spPr bwMode="white">
          <a:xfrm>
            <a:off x="1028288" y="4443984"/>
            <a:ext cx="7001543" cy="2012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CA2E3A-F62A-88C3-260E-6F1B4CEB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6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B57DC8-A6CC-A227-B328-672BBB8404E5}"/>
              </a:ext>
            </a:extLst>
          </p:cNvPr>
          <p:cNvSpPr/>
          <p:nvPr/>
        </p:nvSpPr>
        <p:spPr bwMode="white">
          <a:xfrm>
            <a:off x="5836286" y="3341775"/>
            <a:ext cx="409614" cy="30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B88725-7979-B574-CCC1-5DCED04D4A0D}"/>
              </a:ext>
            </a:extLst>
          </p:cNvPr>
          <p:cNvSpPr/>
          <p:nvPr/>
        </p:nvSpPr>
        <p:spPr bwMode="white">
          <a:xfrm>
            <a:off x="6884136" y="4124330"/>
            <a:ext cx="1047850" cy="30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685099"/>
            <a:ext cx="476250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2" y="1751254"/>
            <a:ext cx="8240275" cy="19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4D9378-C85F-6E92-CD22-E6415C8B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2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9BECA2-C6DF-1188-7895-F7542C313D27}"/>
              </a:ext>
            </a:extLst>
          </p:cNvPr>
          <p:cNvSpPr/>
          <p:nvPr/>
        </p:nvSpPr>
        <p:spPr bwMode="white">
          <a:xfrm>
            <a:off x="2521270" y="3701849"/>
            <a:ext cx="466769" cy="30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B58547-2D6C-376A-C42A-7B46157711FD}"/>
              </a:ext>
            </a:extLst>
          </p:cNvPr>
          <p:cNvSpPr/>
          <p:nvPr/>
        </p:nvSpPr>
        <p:spPr bwMode="white">
          <a:xfrm>
            <a:off x="7141336" y="3701849"/>
            <a:ext cx="685865" cy="30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365DFC-6C81-DBBE-9B33-C9C1E35CD0BF}"/>
              </a:ext>
            </a:extLst>
          </p:cNvPr>
          <p:cNvSpPr/>
          <p:nvPr/>
        </p:nvSpPr>
        <p:spPr bwMode="white">
          <a:xfrm>
            <a:off x="2892780" y="4483637"/>
            <a:ext cx="485821" cy="30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3C2276-625A-9365-2DE8-92A9E4B2C4A3}"/>
              </a:ext>
            </a:extLst>
          </p:cNvPr>
          <p:cNvSpPr/>
          <p:nvPr/>
        </p:nvSpPr>
        <p:spPr bwMode="white">
          <a:xfrm>
            <a:off x="6579307" y="4531307"/>
            <a:ext cx="190518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36D769-0208-95CB-8B41-970A72207013}"/>
              </a:ext>
            </a:extLst>
          </p:cNvPr>
          <p:cNvSpPr/>
          <p:nvPr/>
        </p:nvSpPr>
        <p:spPr bwMode="white">
          <a:xfrm>
            <a:off x="3311920" y="5284492"/>
            <a:ext cx="485821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37549D-F02E-1281-8296-13D545D381DD}"/>
              </a:ext>
            </a:extLst>
          </p:cNvPr>
          <p:cNvSpPr/>
          <p:nvPr/>
        </p:nvSpPr>
        <p:spPr bwMode="white">
          <a:xfrm>
            <a:off x="7893883" y="5284492"/>
            <a:ext cx="571555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DB60CE-36D0-9168-B866-555DDEA1C2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45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8DFA36-1012-D9B0-1DF9-BE9EB987EA7C}"/>
              </a:ext>
            </a:extLst>
          </p:cNvPr>
          <p:cNvSpPr/>
          <p:nvPr/>
        </p:nvSpPr>
        <p:spPr bwMode="white">
          <a:xfrm>
            <a:off x="3816793" y="3872376"/>
            <a:ext cx="485821" cy="295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1C0CDB-978C-B831-485F-45AC37AF595E}"/>
              </a:ext>
            </a:extLst>
          </p:cNvPr>
          <p:cNvSpPr/>
          <p:nvPr/>
        </p:nvSpPr>
        <p:spPr bwMode="white">
          <a:xfrm>
            <a:off x="2559373" y="4749163"/>
            <a:ext cx="276251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5693CE-D9D8-482C-0B02-C2B1EBD5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52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927144-1974-E727-6BC1-4B2FA6F65E8C}"/>
              </a:ext>
            </a:extLst>
          </p:cNvPr>
          <p:cNvSpPr/>
          <p:nvPr/>
        </p:nvSpPr>
        <p:spPr bwMode="white">
          <a:xfrm>
            <a:off x="5579087" y="4740425"/>
            <a:ext cx="457243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3FD98C-47BC-89F4-62C7-4DD4C6F569FC}"/>
              </a:ext>
            </a:extLst>
          </p:cNvPr>
          <p:cNvSpPr/>
          <p:nvPr/>
        </p:nvSpPr>
        <p:spPr bwMode="white">
          <a:xfrm>
            <a:off x="3321446" y="5531611"/>
            <a:ext cx="476295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2393BE-11E9-DCB8-C4A9-F7C69F9A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5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840CE0-9A4A-36C0-610D-1631F81AEA78}"/>
              </a:ext>
            </a:extLst>
          </p:cNvPr>
          <p:cNvSpPr/>
          <p:nvPr/>
        </p:nvSpPr>
        <p:spPr bwMode="white">
          <a:xfrm>
            <a:off x="4083519" y="2063179"/>
            <a:ext cx="838280" cy="295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7F164D-86FA-3C94-36CE-BDE10FAEE36E}"/>
              </a:ext>
            </a:extLst>
          </p:cNvPr>
          <p:cNvSpPr/>
          <p:nvPr/>
        </p:nvSpPr>
        <p:spPr bwMode="white">
          <a:xfrm>
            <a:off x="6179219" y="2063179"/>
            <a:ext cx="838280" cy="295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817446-BD6C-DE8D-08C8-5CB493BCDC13}"/>
              </a:ext>
            </a:extLst>
          </p:cNvPr>
          <p:cNvSpPr/>
          <p:nvPr/>
        </p:nvSpPr>
        <p:spPr bwMode="white">
          <a:xfrm>
            <a:off x="3883475" y="2845905"/>
            <a:ext cx="457243" cy="30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B89549-8CC6-6192-3C01-1263DC14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775856-6244-972C-8C4A-C82594AF71E2}"/>
              </a:ext>
            </a:extLst>
          </p:cNvPr>
          <p:cNvSpPr/>
          <p:nvPr/>
        </p:nvSpPr>
        <p:spPr bwMode="white">
          <a:xfrm>
            <a:off x="1816352" y="4311358"/>
            <a:ext cx="1905181" cy="4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5FA721-2E19-61DF-EB6C-820C03F6ACFA}"/>
              </a:ext>
            </a:extLst>
          </p:cNvPr>
          <p:cNvSpPr/>
          <p:nvPr/>
        </p:nvSpPr>
        <p:spPr bwMode="white">
          <a:xfrm>
            <a:off x="6350685" y="4349486"/>
            <a:ext cx="1495567" cy="295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0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A09C9D-27D5-156F-FD48-69DF7D67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4A97AF-D9C9-2E73-B047-FB115C758570}"/>
              </a:ext>
            </a:extLst>
          </p:cNvPr>
          <p:cNvSpPr/>
          <p:nvPr/>
        </p:nvSpPr>
        <p:spPr bwMode="white">
          <a:xfrm>
            <a:off x="1521049" y="3952639"/>
            <a:ext cx="1105005" cy="295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C877D9-40BE-3ADF-1E3B-71752485C0E5}"/>
              </a:ext>
            </a:extLst>
          </p:cNvPr>
          <p:cNvSpPr/>
          <p:nvPr/>
        </p:nvSpPr>
        <p:spPr bwMode="white">
          <a:xfrm>
            <a:off x="6093486" y="3952639"/>
            <a:ext cx="466769" cy="305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7FA3B5-F9B9-974D-7CF0-B2C0B74203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648"/>
            <a:ext cx="8640000" cy="4660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68BB29AA-DAB0-147B-A847-C84B4815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0" y="5124288"/>
            <a:ext cx="8640000" cy="1203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74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