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9" r:id="rId5"/>
    <p:sldId id="268" r:id="rId6"/>
    <p:sldId id="266" r:id="rId7"/>
    <p:sldId id="264" r:id="rId8"/>
    <p:sldId id="263" r:id="rId9"/>
    <p:sldId id="262" r:id="rId10"/>
    <p:sldId id="261" r:id="rId11"/>
    <p:sldId id="260" r:id="rId12"/>
    <p:sldId id="257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33B2941-2234-F4A7-0D99-7123B8F6FD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46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3534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F0DF94-D986-BE9D-3599-0CED19AFDB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92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8716FF5-190B-E4EF-4C8F-DFBEADB0193A}"/>
              </a:ext>
            </a:extLst>
          </p:cNvPr>
          <p:cNvSpPr/>
          <p:nvPr/>
        </p:nvSpPr>
        <p:spPr bwMode="white">
          <a:xfrm>
            <a:off x="5074213" y="2109782"/>
            <a:ext cx="428665" cy="295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6D7E4B4-8865-3A4F-B996-2183775E60B0}"/>
              </a:ext>
            </a:extLst>
          </p:cNvPr>
          <p:cNvSpPr/>
          <p:nvPr/>
        </p:nvSpPr>
        <p:spPr bwMode="white">
          <a:xfrm>
            <a:off x="5750553" y="2109782"/>
            <a:ext cx="428665" cy="295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F8CC0AD-12FF-011E-19E1-574C0ABB3EFB}"/>
              </a:ext>
            </a:extLst>
          </p:cNvPr>
          <p:cNvSpPr/>
          <p:nvPr/>
        </p:nvSpPr>
        <p:spPr bwMode="white">
          <a:xfrm>
            <a:off x="6426893" y="2109782"/>
            <a:ext cx="438191" cy="295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7D37F74-838D-915D-F89F-91155D2429C3}"/>
              </a:ext>
            </a:extLst>
          </p:cNvPr>
          <p:cNvSpPr/>
          <p:nvPr/>
        </p:nvSpPr>
        <p:spPr bwMode="white">
          <a:xfrm>
            <a:off x="7017499" y="2109782"/>
            <a:ext cx="1000219" cy="295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D63F025-6B58-3B27-9FF9-2391C43657F8}"/>
              </a:ext>
            </a:extLst>
          </p:cNvPr>
          <p:cNvSpPr/>
          <p:nvPr/>
        </p:nvSpPr>
        <p:spPr bwMode="white">
          <a:xfrm>
            <a:off x="2006871" y="3740272"/>
            <a:ext cx="3381697" cy="16455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0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446145" y="4022725"/>
            <a:ext cx="1904365" cy="18662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3668354"/>
            <a:ext cx="8353425" cy="819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62" y="1734509"/>
            <a:ext cx="8240275" cy="1933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EC674C-CC96-BDD2-8692-7CAABF2DB1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83888"/>
            <a:ext cx="8640000" cy="22376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8602445C-C281-85B7-B8EE-73E8E441E7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88" y="2305296"/>
            <a:ext cx="8640000" cy="43548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0FBC0C0-2846-48B4-1E68-BE9BBC2993EF}"/>
              </a:ext>
            </a:extLst>
          </p:cNvPr>
          <p:cNvSpPr/>
          <p:nvPr/>
        </p:nvSpPr>
        <p:spPr bwMode="white">
          <a:xfrm>
            <a:off x="4339889" y="4735253"/>
            <a:ext cx="457243" cy="304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6517FAF-397B-3ED6-140D-BCBB4CD6EDBF}"/>
              </a:ext>
            </a:extLst>
          </p:cNvPr>
          <p:cNvSpPr/>
          <p:nvPr/>
        </p:nvSpPr>
        <p:spPr bwMode="white">
          <a:xfrm>
            <a:off x="7950209" y="4744782"/>
            <a:ext cx="447717" cy="295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0BC0A8D-CD53-3679-3588-140B0F6B7DC2}"/>
              </a:ext>
            </a:extLst>
          </p:cNvPr>
          <p:cNvSpPr/>
          <p:nvPr/>
        </p:nvSpPr>
        <p:spPr bwMode="white">
          <a:xfrm>
            <a:off x="5968820" y="5440417"/>
            <a:ext cx="495347" cy="304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2DE4131-AC4E-DE13-FE5E-4AC9E8337BFE}"/>
              </a:ext>
            </a:extLst>
          </p:cNvPr>
          <p:cNvSpPr/>
          <p:nvPr/>
        </p:nvSpPr>
        <p:spPr bwMode="white">
          <a:xfrm>
            <a:off x="4035060" y="6240873"/>
            <a:ext cx="276251" cy="2096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AF7799D-9FA6-F1F2-FDCD-FA016A5634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4551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2860235-6F59-6DA1-45BC-6681D32E792A}"/>
              </a:ext>
            </a:extLst>
          </p:cNvPr>
          <p:cNvSpPr/>
          <p:nvPr/>
        </p:nvSpPr>
        <p:spPr bwMode="white">
          <a:xfrm>
            <a:off x="3654853" y="3646706"/>
            <a:ext cx="447717" cy="305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BD77AB4-537A-6D36-940B-D4F25147AD43}"/>
              </a:ext>
            </a:extLst>
          </p:cNvPr>
          <p:cNvSpPr/>
          <p:nvPr/>
        </p:nvSpPr>
        <p:spPr bwMode="white">
          <a:xfrm>
            <a:off x="7274699" y="3646706"/>
            <a:ext cx="438191" cy="305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233F7F4-9630-3FB5-2CDE-925506032E5D}"/>
              </a:ext>
            </a:extLst>
          </p:cNvPr>
          <p:cNvSpPr/>
          <p:nvPr/>
        </p:nvSpPr>
        <p:spPr bwMode="white">
          <a:xfrm>
            <a:off x="4340718" y="4352789"/>
            <a:ext cx="466769" cy="305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87D47B2-8DE6-0E11-A32A-A05F54108117}"/>
              </a:ext>
            </a:extLst>
          </p:cNvPr>
          <p:cNvSpPr/>
          <p:nvPr/>
        </p:nvSpPr>
        <p:spPr bwMode="white">
          <a:xfrm>
            <a:off x="2530796" y="5068414"/>
            <a:ext cx="247673" cy="295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83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34123BE-1FF8-8C5B-009B-2BB45BD6C0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13072"/>
            <a:ext cx="8640000" cy="2871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4CD920-B850-130B-93AD-31B969D21322}"/>
              </a:ext>
            </a:extLst>
          </p:cNvPr>
          <p:cNvSpPr/>
          <p:nvPr/>
        </p:nvSpPr>
        <p:spPr bwMode="white">
          <a:xfrm>
            <a:off x="3473861" y="2153956"/>
            <a:ext cx="4658169" cy="4006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DCE0721-4660-996E-3EED-598B6680F98A}"/>
              </a:ext>
            </a:extLst>
          </p:cNvPr>
          <p:cNvSpPr/>
          <p:nvPr/>
        </p:nvSpPr>
        <p:spPr bwMode="white">
          <a:xfrm>
            <a:off x="3931104" y="2850378"/>
            <a:ext cx="4315237" cy="4102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2BFCDD93-8461-B6AC-0EB0-632EF4F81C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2" y="3384620"/>
            <a:ext cx="8640000" cy="2928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0534272-0F80-7537-AB9E-BFF715F77DE9}"/>
              </a:ext>
            </a:extLst>
          </p:cNvPr>
          <p:cNvSpPr/>
          <p:nvPr/>
        </p:nvSpPr>
        <p:spPr bwMode="white">
          <a:xfrm>
            <a:off x="3005880" y="4987240"/>
            <a:ext cx="5239250" cy="400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8ED907F-27A9-AE3B-B77C-912EB95236DC}"/>
              </a:ext>
            </a:extLst>
          </p:cNvPr>
          <p:cNvSpPr/>
          <p:nvPr/>
        </p:nvSpPr>
        <p:spPr bwMode="white">
          <a:xfrm>
            <a:off x="3453598" y="5683617"/>
            <a:ext cx="4286659" cy="410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91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CF87C9-B633-075B-D6D3-5CFDED0001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1592"/>
            <a:ext cx="8640000" cy="3955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81A2C20-BF6A-F09C-7585-60EB769D99DB}"/>
              </a:ext>
            </a:extLst>
          </p:cNvPr>
          <p:cNvSpPr/>
          <p:nvPr/>
        </p:nvSpPr>
        <p:spPr bwMode="white">
          <a:xfrm>
            <a:off x="3083298" y="3513815"/>
            <a:ext cx="1314575" cy="2954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325B5B12-80C1-A0E9-DE77-AC6DD6C38CE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232" y="4057101"/>
            <a:ext cx="8640000" cy="27003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B1ECD6-ED4A-492F-6D30-3B2811E5C9B2}"/>
              </a:ext>
            </a:extLst>
          </p:cNvPr>
          <p:cNvSpPr/>
          <p:nvPr/>
        </p:nvSpPr>
        <p:spPr bwMode="white">
          <a:xfrm>
            <a:off x="2596266" y="6347189"/>
            <a:ext cx="1524145" cy="305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079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DAC088-CF06-B491-58A7-6995C8EA12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8647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2B259F-5A58-E6FB-76FB-0AA543EC46DA}"/>
              </a:ext>
            </a:extLst>
          </p:cNvPr>
          <p:cNvSpPr/>
          <p:nvPr/>
        </p:nvSpPr>
        <p:spPr bwMode="white">
          <a:xfrm>
            <a:off x="2654632" y="2081974"/>
            <a:ext cx="485821" cy="305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EF09A3-6C31-FF69-0D54-44166CA66BD3}"/>
              </a:ext>
            </a:extLst>
          </p:cNvPr>
          <p:cNvSpPr/>
          <p:nvPr/>
        </p:nvSpPr>
        <p:spPr bwMode="white">
          <a:xfrm>
            <a:off x="6588833" y="2091517"/>
            <a:ext cx="447717" cy="295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9BE7483-C731-0B8A-F969-59D23969E183}"/>
              </a:ext>
            </a:extLst>
          </p:cNvPr>
          <p:cNvSpPr/>
          <p:nvPr/>
        </p:nvSpPr>
        <p:spPr bwMode="white">
          <a:xfrm>
            <a:off x="2587951" y="2854927"/>
            <a:ext cx="466769" cy="295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2C0CFE7-A269-41C2-6AC3-EA672F447CA0}"/>
              </a:ext>
            </a:extLst>
          </p:cNvPr>
          <p:cNvSpPr/>
          <p:nvPr/>
        </p:nvSpPr>
        <p:spPr bwMode="white">
          <a:xfrm>
            <a:off x="6998447" y="2854927"/>
            <a:ext cx="666813" cy="305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AE4EF47-6C0A-FF2A-5976-7E2B7641C520}"/>
              </a:ext>
            </a:extLst>
          </p:cNvPr>
          <p:cNvSpPr/>
          <p:nvPr/>
        </p:nvSpPr>
        <p:spPr bwMode="white">
          <a:xfrm>
            <a:off x="2559373" y="3627879"/>
            <a:ext cx="647761" cy="305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FAD5DD1-F4D9-C512-D870-21A4D69C5F44}"/>
              </a:ext>
            </a:extLst>
          </p:cNvPr>
          <p:cNvSpPr/>
          <p:nvPr/>
        </p:nvSpPr>
        <p:spPr bwMode="white">
          <a:xfrm>
            <a:off x="7179439" y="3637421"/>
            <a:ext cx="666813" cy="362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F853284-7038-1F6B-7DD8-7479B9B94AEE}"/>
              </a:ext>
            </a:extLst>
          </p:cNvPr>
          <p:cNvSpPr/>
          <p:nvPr/>
        </p:nvSpPr>
        <p:spPr bwMode="white">
          <a:xfrm>
            <a:off x="2530796" y="4400831"/>
            <a:ext cx="466769" cy="305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6C33D7C-3C66-B57B-D85B-74C28D31E002}"/>
              </a:ext>
            </a:extLst>
          </p:cNvPr>
          <p:cNvSpPr/>
          <p:nvPr/>
        </p:nvSpPr>
        <p:spPr bwMode="white">
          <a:xfrm>
            <a:off x="7303276" y="4410373"/>
            <a:ext cx="409614" cy="295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89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D568C6-6E12-F14E-47BB-D5469AD534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53546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B4B4EA-9DCD-34AB-8AA2-F2EDC4B41ED5}"/>
              </a:ext>
            </a:extLst>
          </p:cNvPr>
          <p:cNvSpPr/>
          <p:nvPr/>
        </p:nvSpPr>
        <p:spPr bwMode="white">
          <a:xfrm>
            <a:off x="3092824" y="6063050"/>
            <a:ext cx="1352679" cy="304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933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F199891-221E-0F5C-3377-CA7B8826F9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1080000"/>
            <a:ext cx="8640000" cy="30370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4478C6-1D22-1C5B-704E-30F6DB37B422}"/>
              </a:ext>
            </a:extLst>
          </p:cNvPr>
          <p:cNvSpPr/>
          <p:nvPr/>
        </p:nvSpPr>
        <p:spPr bwMode="white">
          <a:xfrm>
            <a:off x="1587730" y="2212848"/>
            <a:ext cx="5077309" cy="11497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798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10</cp:revision>
  <dcterms:created xsi:type="dcterms:W3CDTF">2023-07-03T01:47:00Z</dcterms:created>
  <dcterms:modified xsi:type="dcterms:W3CDTF">2023-07-06T14:42:38Z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