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8" r:id="rId6"/>
    <p:sldId id="266" r:id="rId7"/>
    <p:sldId id="265" r:id="rId8"/>
    <p:sldId id="264" r:id="rId9"/>
    <p:sldId id="263" r:id="rId10"/>
    <p:sldId id="262" r:id="rId11"/>
    <p:sldId id="261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87F4CE-9005-893D-71B6-67494851F6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20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A6B416C-AF0E-D3EB-23FC-4CA82D99E766}"/>
              </a:ext>
            </a:extLst>
          </p:cNvPr>
          <p:cNvSpPr/>
          <p:nvPr/>
        </p:nvSpPr>
        <p:spPr bwMode="white">
          <a:xfrm>
            <a:off x="2997565" y="2872964"/>
            <a:ext cx="1514619" cy="305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9442CD5-950C-D5F1-2F74-0E2567334F0E}"/>
              </a:ext>
            </a:extLst>
          </p:cNvPr>
          <p:cNvSpPr/>
          <p:nvPr/>
        </p:nvSpPr>
        <p:spPr bwMode="white">
          <a:xfrm>
            <a:off x="1406738" y="4351206"/>
            <a:ext cx="4448599" cy="1173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80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20315B-1E11-F552-822D-7F70ED1831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0"/>
            <a:ext cx="8640000" cy="1699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76435699-0413-2E08-B436-46544BD92A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6" y="1517904"/>
            <a:ext cx="8640000" cy="5252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BAB9F67-5CD6-1156-E1B5-0AD0774A88C2}"/>
              </a:ext>
            </a:extLst>
          </p:cNvPr>
          <p:cNvSpPr/>
          <p:nvPr/>
        </p:nvSpPr>
        <p:spPr bwMode="white">
          <a:xfrm>
            <a:off x="1664254" y="2509351"/>
            <a:ext cx="1219316" cy="343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3D5584D-71DB-8E8D-7E58-6CE1A3F479F0}"/>
              </a:ext>
            </a:extLst>
          </p:cNvPr>
          <p:cNvSpPr/>
          <p:nvPr/>
        </p:nvSpPr>
        <p:spPr bwMode="white">
          <a:xfrm>
            <a:off x="1435632" y="5265937"/>
            <a:ext cx="6553825" cy="1418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07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3676691"/>
            <a:ext cx="8924544" cy="70415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62" y="1742846"/>
            <a:ext cx="8240275" cy="1933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2CA0DA-028F-341C-34E5-70508AAF64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646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19D31E3-88D5-DD8E-EE96-7D4345E084D9}"/>
              </a:ext>
            </a:extLst>
          </p:cNvPr>
          <p:cNvSpPr/>
          <p:nvPr/>
        </p:nvSpPr>
        <p:spPr bwMode="white">
          <a:xfrm>
            <a:off x="3330972" y="5201702"/>
            <a:ext cx="2257640" cy="314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8B9ECC-84B6-8B98-1235-088C7B2CC0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697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AEA707F-D3BE-552D-0BEA-B63C9C995B74}"/>
              </a:ext>
            </a:extLst>
          </p:cNvPr>
          <p:cNvSpPr/>
          <p:nvPr/>
        </p:nvSpPr>
        <p:spPr bwMode="white">
          <a:xfrm>
            <a:off x="4597918" y="2861684"/>
            <a:ext cx="1524145" cy="400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D2B2501-A2CF-7694-74E3-3EC4D3FB2007}"/>
              </a:ext>
            </a:extLst>
          </p:cNvPr>
          <p:cNvSpPr/>
          <p:nvPr/>
        </p:nvSpPr>
        <p:spPr bwMode="white">
          <a:xfrm>
            <a:off x="2302174" y="4414703"/>
            <a:ext cx="1766906" cy="342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4E40FEA-E9CA-8F0C-7719-0E69567A1FCC}"/>
              </a:ext>
            </a:extLst>
          </p:cNvPr>
          <p:cNvSpPr/>
          <p:nvPr/>
        </p:nvSpPr>
        <p:spPr bwMode="white">
          <a:xfrm>
            <a:off x="2549847" y="5195976"/>
            <a:ext cx="600132" cy="333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70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7ED163-98C3-969E-E5AF-2BE1F0B1C6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0"/>
            <a:ext cx="8640000" cy="2351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AEBB81CF-A50C-7D0D-A2AB-DE8B0FACB1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64" y="2351753"/>
            <a:ext cx="8640000" cy="4209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5887FEB-37B8-6ABB-30EE-78314AC06EAE}"/>
              </a:ext>
            </a:extLst>
          </p:cNvPr>
          <p:cNvSpPr/>
          <p:nvPr/>
        </p:nvSpPr>
        <p:spPr bwMode="white">
          <a:xfrm>
            <a:off x="2890423" y="2905326"/>
            <a:ext cx="771598" cy="3321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62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3DAC1D-03E0-C281-FA5A-0D94BFC41B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80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B81202D-7232-D0F2-3043-0DDCE1673F68}"/>
              </a:ext>
            </a:extLst>
          </p:cNvPr>
          <p:cNvSpPr/>
          <p:nvPr/>
        </p:nvSpPr>
        <p:spPr bwMode="white">
          <a:xfrm>
            <a:off x="3083298" y="4878099"/>
            <a:ext cx="1324101" cy="305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29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931922-CAB0-71DA-7DFD-89F439B601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099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588306C-3923-FB1B-C6BC-BC58CAE829C0}"/>
              </a:ext>
            </a:extLst>
          </p:cNvPr>
          <p:cNvSpPr/>
          <p:nvPr/>
        </p:nvSpPr>
        <p:spPr bwMode="white">
          <a:xfrm>
            <a:off x="1987819" y="3531187"/>
            <a:ext cx="1305049" cy="305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6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4A2A2F-FF21-5DA7-C3D6-13EC0D76E4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208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A4B3BEC-8690-9FC5-F324-714EC9B51626}"/>
              </a:ext>
            </a:extLst>
          </p:cNvPr>
          <p:cNvSpPr/>
          <p:nvPr/>
        </p:nvSpPr>
        <p:spPr bwMode="white">
          <a:xfrm>
            <a:off x="1406738" y="5067225"/>
            <a:ext cx="4448599" cy="1116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36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752D02-4CBD-2837-2495-3ECC8E4255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756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43AFCAB-8DB9-C09A-613C-CC1D93EBE824}"/>
              </a:ext>
            </a:extLst>
          </p:cNvPr>
          <p:cNvSpPr/>
          <p:nvPr/>
        </p:nvSpPr>
        <p:spPr bwMode="white">
          <a:xfrm>
            <a:off x="730399" y="3635197"/>
            <a:ext cx="4839162" cy="1134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79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10</cp:revision>
  <dcterms:created xsi:type="dcterms:W3CDTF">2023-07-03T01:47:00Z</dcterms:created>
  <dcterms:modified xsi:type="dcterms:W3CDTF">2023-07-06T14:42:30Z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